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0" r:id="rId3"/>
    <p:sldId id="278" r:id="rId4"/>
    <p:sldId id="263" r:id="rId5"/>
    <p:sldId id="258" r:id="rId6"/>
    <p:sldId id="264" r:id="rId7"/>
    <p:sldId id="277" r:id="rId8"/>
    <p:sldId id="279" r:id="rId9"/>
    <p:sldId id="274" r:id="rId10"/>
    <p:sldId id="272" r:id="rId11"/>
    <p:sldId id="265" r:id="rId12"/>
    <p:sldId id="269" r:id="rId13"/>
    <p:sldId id="270" r:id="rId14"/>
    <p:sldId id="268" r:id="rId15"/>
    <p:sldId id="281" r:id="rId16"/>
    <p:sldId id="275" r:id="rId17"/>
    <p:sldId id="271" r:id="rId18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PowerPoint%20uygulamas&#305;nda%20grafik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ebso-file\worddata\ARASTIRMAMD\ARASTIRMASEFLIGI\RAPORLAR\SUNUMLAR\2017\tamerbeyVER&#304;07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3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4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5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218548778022113E-2"/>
          <c:y val="3.4509803921568626E-2"/>
          <c:w val="0.92815448063193484"/>
          <c:h val="0.880303103288559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00CC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6.1809885009457166E-2"/>
                  <c:y val="-3.1372549019607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00CC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weoreptc!$E$4:$E$24</c:f>
              <c:strCache>
                <c:ptCount val="21"/>
                <c:pt idx="0">
                  <c:v>Rusya</c:v>
                </c:pt>
                <c:pt idx="1">
                  <c:v>Yunanistan</c:v>
                </c:pt>
                <c:pt idx="2">
                  <c:v>G. Afrika</c:v>
                </c:pt>
                <c:pt idx="3">
                  <c:v>İtalya</c:v>
                </c:pt>
                <c:pt idx="4">
                  <c:v>Norveç</c:v>
                </c:pt>
                <c:pt idx="5">
                  <c:v>Japonya</c:v>
                </c:pt>
                <c:pt idx="6">
                  <c:v>Fransa</c:v>
                </c:pt>
                <c:pt idx="7">
                  <c:v>İsviçre</c:v>
                </c:pt>
                <c:pt idx="8">
                  <c:v>ABD</c:v>
                </c:pt>
                <c:pt idx="9">
                  <c:v>Şili</c:v>
                </c:pt>
                <c:pt idx="10">
                  <c:v>İngiltere</c:v>
                </c:pt>
                <c:pt idx="11">
                  <c:v>Almanya</c:v>
                </c:pt>
                <c:pt idx="12">
                  <c:v>Meksika</c:v>
                </c:pt>
                <c:pt idx="13">
                  <c:v>Polonya</c:v>
                </c:pt>
                <c:pt idx="14">
                  <c:v>Kore </c:v>
                </c:pt>
                <c:pt idx="15">
                  <c:v>Türkiye</c:v>
                </c:pt>
                <c:pt idx="16">
                  <c:v>İspanya</c:v>
                </c:pt>
                <c:pt idx="17">
                  <c:v>İsveç</c:v>
                </c:pt>
                <c:pt idx="18">
                  <c:v>Endonezya</c:v>
                </c:pt>
                <c:pt idx="19">
                  <c:v>Çin</c:v>
                </c:pt>
                <c:pt idx="20">
                  <c:v>Hindistan</c:v>
                </c:pt>
              </c:strCache>
            </c:strRef>
          </c:cat>
          <c:val>
            <c:numRef>
              <c:f>weoreptc!$F$4:$F$24</c:f>
              <c:numCache>
                <c:formatCode>0.0</c:formatCode>
                <c:ptCount val="21"/>
                <c:pt idx="0">
                  <c:v>-0.2</c:v>
                </c:pt>
                <c:pt idx="1">
                  <c:v>0</c:v>
                </c:pt>
                <c:pt idx="2">
                  <c:v>0.3</c:v>
                </c:pt>
                <c:pt idx="3">
                  <c:v>0.9</c:v>
                </c:pt>
                <c:pt idx="4">
                  <c:v>1</c:v>
                </c:pt>
                <c:pt idx="5">
                  <c:v>1</c:v>
                </c:pt>
                <c:pt idx="6">
                  <c:v>1.2</c:v>
                </c:pt>
                <c:pt idx="7">
                  <c:v>1.3</c:v>
                </c:pt>
                <c:pt idx="8">
                  <c:v>1.6</c:v>
                </c:pt>
                <c:pt idx="9">
                  <c:v>1.6</c:v>
                </c:pt>
                <c:pt idx="10">
                  <c:v>1.8</c:v>
                </c:pt>
                <c:pt idx="11">
                  <c:v>1.8</c:v>
                </c:pt>
                <c:pt idx="12">
                  <c:v>2.2999999999999998</c:v>
                </c:pt>
                <c:pt idx="13">
                  <c:v>2.8</c:v>
                </c:pt>
                <c:pt idx="14">
                  <c:v>2.8</c:v>
                </c:pt>
                <c:pt idx="15">
                  <c:v>2.9</c:v>
                </c:pt>
                <c:pt idx="16">
                  <c:v>3.2</c:v>
                </c:pt>
                <c:pt idx="17">
                  <c:v>3.3</c:v>
                </c:pt>
                <c:pt idx="18">
                  <c:v>5</c:v>
                </c:pt>
                <c:pt idx="19">
                  <c:v>6.7</c:v>
                </c:pt>
                <c:pt idx="20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7216"/>
        <c:axId val="5978752"/>
      </c:barChart>
      <c:catAx>
        <c:axId val="5977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5978752"/>
        <c:crosses val="autoZero"/>
        <c:auto val="1"/>
        <c:lblAlgn val="ctr"/>
        <c:lblOffset val="100"/>
        <c:noMultiLvlLbl val="0"/>
      </c:catAx>
      <c:valAx>
        <c:axId val="597875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5977216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002060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İHRACAT KONSANTRASYON ENDEKSİ,2014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6636604480712"/>
          <c:y val="0.12830062544151347"/>
          <c:w val="0.8149811226703344"/>
          <c:h val="0.80835369320629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'[Microsoft PowerPoint uygulamasında grafik]ihracatkons'!$B$1:$B$2</c:f>
              <c:strCache>
                <c:ptCount val="1"/>
                <c:pt idx="0">
                  <c:v>İHRACAT KONSANTRASYON ENDEKSİ,2014 Endeks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1"/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uygulamasında grafik]ihracatkons'!$A$3:$A$17</c:f>
              <c:strCache>
                <c:ptCount val="15"/>
                <c:pt idx="0">
                  <c:v>190 Irak</c:v>
                </c:pt>
                <c:pt idx="1">
                  <c:v> 189 Angola</c:v>
                </c:pt>
                <c:pt idx="2">
                  <c:v>188 Guinea-Bissau</c:v>
                </c:pt>
                <c:pt idx="3">
                  <c:v>187 Timor-Leste</c:v>
                </c:pt>
                <c:pt idx="4">
                  <c:v>186 Çad</c:v>
                </c:pt>
                <c:pt idx="5">
                  <c:v>185 Kiribati</c:v>
                </c:pt>
                <c:pt idx="6">
                  <c:v>184 Azerbaycan</c:v>
                </c:pt>
                <c:pt idx="7">
                  <c:v>8 Danimarka</c:v>
                </c:pt>
                <c:pt idx="8">
                  <c:v>7 Portekiz</c:v>
                </c:pt>
                <c:pt idx="9">
                  <c:v>6 Hırvatistan</c:v>
                </c:pt>
                <c:pt idx="10">
                  <c:v>5 Tayland</c:v>
                </c:pt>
                <c:pt idx="11">
                  <c:v>4 Türkiye</c:v>
                </c:pt>
                <c:pt idx="12">
                  <c:v>3 Polonya</c:v>
                </c:pt>
                <c:pt idx="13">
                  <c:v>2 Avusturya</c:v>
                </c:pt>
                <c:pt idx="14">
                  <c:v>1 İtalya</c:v>
                </c:pt>
              </c:strCache>
            </c:strRef>
          </c:cat>
          <c:val>
            <c:numRef>
              <c:f>'[Microsoft PowerPoint uygulamasında grafik]ihracatkons'!$B$3:$B$17</c:f>
              <c:numCache>
                <c:formatCode>General</c:formatCode>
                <c:ptCount val="15"/>
                <c:pt idx="0">
                  <c:v>0.97199999999999998</c:v>
                </c:pt>
                <c:pt idx="1">
                  <c:v>0.95799999999999996</c:v>
                </c:pt>
                <c:pt idx="2">
                  <c:v>0.93600000000000005</c:v>
                </c:pt>
                <c:pt idx="3">
                  <c:v>0.90600000000000003</c:v>
                </c:pt>
                <c:pt idx="4">
                  <c:v>0.90500000000000003</c:v>
                </c:pt>
                <c:pt idx="5">
                  <c:v>0.89700000000000002</c:v>
                </c:pt>
                <c:pt idx="6">
                  <c:v>0.85599999999999998</c:v>
                </c:pt>
                <c:pt idx="7">
                  <c:v>8.5999999999999993E-2</c:v>
                </c:pt>
                <c:pt idx="8">
                  <c:v>7.9000000000000001E-2</c:v>
                </c:pt>
                <c:pt idx="9">
                  <c:v>7.8E-2</c:v>
                </c:pt>
                <c:pt idx="10">
                  <c:v>7.5999999999999998E-2</c:v>
                </c:pt>
                <c:pt idx="11">
                  <c:v>6.9000000000000006E-2</c:v>
                </c:pt>
                <c:pt idx="12">
                  <c:v>6.5000000000000002E-2</c:v>
                </c:pt>
                <c:pt idx="13">
                  <c:v>6.0999999999999999E-2</c:v>
                </c:pt>
                <c:pt idx="14">
                  <c:v>5.3999999999999999E-2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25952"/>
        <c:axId val="74511488"/>
      </c:barChart>
      <c:catAx>
        <c:axId val="73325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74511488"/>
        <c:crosses val="autoZero"/>
        <c:auto val="1"/>
        <c:lblAlgn val="ctr"/>
        <c:lblOffset val="100"/>
        <c:noMultiLvlLbl val="0"/>
      </c:catAx>
      <c:valAx>
        <c:axId val="74511488"/>
        <c:scaling>
          <c:orientation val="minMax"/>
          <c:max val="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7332595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rgbClr val="002060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tr-TR" dirty="0" err="1" smtClean="0">
                <a:solidFill>
                  <a:schemeClr val="tx1"/>
                </a:solidFill>
              </a:rPr>
              <a:t>Sektörel</a:t>
            </a:r>
            <a:r>
              <a:rPr lang="tr-TR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Pay </a:t>
            </a:r>
            <a:r>
              <a:rPr lang="en-US" dirty="0">
                <a:solidFill>
                  <a:schemeClr val="tx1"/>
                </a:solidFill>
              </a:rPr>
              <a:t>(%)</a:t>
            </a:r>
          </a:p>
        </c:rich>
      </c:tx>
      <c:layout>
        <c:manualLayout>
          <c:xMode val="edge"/>
          <c:yMode val="edge"/>
          <c:x val="0.72491952975331464"/>
          <c:y val="2.0999023278041175E-2"/>
        </c:manualLayout>
      </c:layout>
      <c:overlay val="1"/>
      <c:spPr>
        <a:solidFill>
          <a:sysClr val="window" lastClr="FFFFFF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8284342270721"/>
          <c:y val="0.172310246752056"/>
          <c:w val="0.78480035281998528"/>
          <c:h val="0.8251880033422816"/>
        </c:manualLayout>
      </c:layout>
      <c:pie3DChart>
        <c:varyColors val="1"/>
        <c:ser>
          <c:idx val="0"/>
          <c:order val="0"/>
          <c:tx>
            <c:strRef>
              <c:f>YABANCISERMAYELİFRİMA!$B$44</c:f>
              <c:strCache>
                <c:ptCount val="1"/>
                <c:pt idx="0">
                  <c:v>Payı (%)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Toptan ve Perakende Ticaret; </a:t>
                    </a:r>
                    <a:r>
                      <a:rPr lang="tr-TR"/>
                      <a:t>%</a:t>
                    </a:r>
                    <a:r>
                      <a:rPr lang="en-US"/>
                      <a:t>43,0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846866006700934E-2"/>
                  <c:y val="-0.2906109173225870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Gayrimenkul Kiralama ve İş Faaliyetleri; </a:t>
                    </a:r>
                    <a:r>
                      <a:rPr lang="tr-TR"/>
                      <a:t>%</a:t>
                    </a:r>
                    <a:r>
                      <a:rPr lang="en-US"/>
                      <a:t>16,8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678456591639875E-2"/>
                  <c:y val="-0.133508593122435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Ulaştırma, Haberleşme ve Deoplama Hizmetleri; </a:t>
                    </a:r>
                    <a:r>
                      <a:rPr lang="tr-TR"/>
                      <a:t>%</a:t>
                    </a:r>
                    <a:r>
                      <a:rPr lang="en-US"/>
                      <a:t>10,1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İnşaat; </a:t>
                    </a:r>
                    <a:r>
                      <a:rPr lang="tr-TR"/>
                      <a:t>%</a:t>
                    </a:r>
                    <a:r>
                      <a:rPr lang="en-US"/>
                      <a:t>10,0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09743356035479E-2"/>
                  <c:y val="1.0753724531290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İmalat Sanayi; </a:t>
                    </a:r>
                    <a:r>
                      <a:rPr lang="tr-TR"/>
                      <a:t>%</a:t>
                    </a:r>
                    <a:r>
                      <a:rPr lang="en-US"/>
                      <a:t>7,6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831075777907182"/>
                  <c:y val="-3.06542952156330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Diğer Toplumsal, Sosyal ve Kişisel Hizmet Faaliyetleri; </a:t>
                    </a:r>
                    <a:r>
                      <a:rPr lang="tr-TR"/>
                      <a:t>%</a:t>
                    </a:r>
                    <a:r>
                      <a:rPr lang="en-US"/>
                      <a:t>5,4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036146205197018"/>
                  <c:y val="-4.23740243338026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Diğer; </a:t>
                    </a:r>
                    <a:r>
                      <a:rPr lang="tr-TR"/>
                      <a:t>%</a:t>
                    </a:r>
                    <a:r>
                      <a:rPr lang="en-US"/>
                      <a:t>7,0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 i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YABANCISERMAYELİFRİMA!$A$45:$A$51</c:f>
              <c:strCache>
                <c:ptCount val="7"/>
                <c:pt idx="0">
                  <c:v>Toptan ve Perakende Ticaret</c:v>
                </c:pt>
                <c:pt idx="1">
                  <c:v>Gayrimenkul Kiralama ve İş Faaliyetleri</c:v>
                </c:pt>
                <c:pt idx="2">
                  <c:v>Ulaştırma, Haberleşme ve Deoplama Hizmetleri</c:v>
                </c:pt>
                <c:pt idx="3">
                  <c:v>İnşaat</c:v>
                </c:pt>
                <c:pt idx="4">
                  <c:v>İmalat Sanayi</c:v>
                </c:pt>
                <c:pt idx="5">
                  <c:v>Diğer Toplumsal, Sosyal ve Kişisel Hizmet Faaliyetleri</c:v>
                </c:pt>
                <c:pt idx="6">
                  <c:v>Diğer</c:v>
                </c:pt>
              </c:strCache>
            </c:strRef>
          </c:cat>
          <c:val>
            <c:numRef>
              <c:f>YABANCISERMAYELİFRİMA!$B$45:$B$51</c:f>
              <c:numCache>
                <c:formatCode>0.0</c:formatCode>
                <c:ptCount val="7"/>
                <c:pt idx="0">
                  <c:v>43.039338961738821</c:v>
                </c:pt>
                <c:pt idx="1">
                  <c:v>16.759475480510147</c:v>
                </c:pt>
                <c:pt idx="2">
                  <c:v>10.131129872462727</c:v>
                </c:pt>
                <c:pt idx="3">
                  <c:v>10.041314891323873</c:v>
                </c:pt>
                <c:pt idx="4">
                  <c:v>7.6163104005748155</c:v>
                </c:pt>
                <c:pt idx="5">
                  <c:v>5.3888988683312373</c:v>
                </c:pt>
                <c:pt idx="6">
                  <c:v>7.0235315250583801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2060"/>
    </a:solidFill>
    <a:ln w="28575">
      <a:solidFill>
        <a:srgbClr val="000099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754631803156882E-2"/>
          <c:y val="6.7907872462687716E-2"/>
          <c:w val="0.82260827052669183"/>
          <c:h val="0.69668647928007987"/>
        </c:manualLayout>
      </c:layout>
      <c:lineChart>
        <c:grouping val="standard"/>
        <c:varyColors val="0"/>
        <c:ser>
          <c:idx val="1"/>
          <c:order val="0"/>
          <c:tx>
            <c:strRef>
              <c:f>YABANCISERMAYELİFRİMA!$B$2</c:f>
              <c:strCache>
                <c:ptCount val="1"/>
                <c:pt idx="0">
                  <c:v>ULUSLARARASI SERMAYELİ ŞİRKET SAYISI (ADET)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2"/>
              <c:layout>
                <c:manualLayout>
                  <c:x val="-2.5584691303914536E-2"/>
                  <c:y val="-4.903953157411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021113887072311E-2"/>
                  <c:y val="-6.2055032762613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34059178609784E-2"/>
                  <c:y val="-5.292469253571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11976976103123E-2"/>
                  <c:y val="-5.63866106102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052902961597884E-2"/>
                  <c:y val="-8.7033704648876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2192620339933239E-2"/>
                  <c:y val="4.6212132238638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YABANCISERMAYELİFRİMA!$A$4:$A$8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YABANCISERMAYELİFRİMA!$B$4:$B$8</c:f>
              <c:numCache>
                <c:formatCode>#,##0</c:formatCode>
                <c:ptCount val="5"/>
                <c:pt idx="0">
                  <c:v>4250</c:v>
                </c:pt>
                <c:pt idx="1">
                  <c:v>3777</c:v>
                </c:pt>
                <c:pt idx="2">
                  <c:v>4700</c:v>
                </c:pt>
                <c:pt idx="3">
                  <c:v>5600</c:v>
                </c:pt>
                <c:pt idx="4">
                  <c:v>5583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61248"/>
        <c:axId val="78267136"/>
      </c:lineChart>
      <c:catAx>
        <c:axId val="7826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78267136"/>
        <c:crosses val="autoZero"/>
        <c:auto val="1"/>
        <c:lblAlgn val="ctr"/>
        <c:lblOffset val="100"/>
        <c:noMultiLvlLbl val="0"/>
      </c:catAx>
      <c:valAx>
        <c:axId val="78267136"/>
        <c:scaling>
          <c:orientation val="minMax"/>
          <c:max val="10600"/>
          <c:min val="6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78261248"/>
        <c:crosses val="autoZero"/>
        <c:crossBetween val="between"/>
        <c:majorUnit val="5000"/>
        <c:minorUnit val="70.8"/>
      </c:valAx>
      <c:spPr>
        <a:solidFill>
          <a:schemeClr val="bg1"/>
        </a:solidFill>
        <a:ln w="25400">
          <a:noFill/>
        </a:ln>
      </c:spPr>
    </c:plotArea>
    <c:legend>
      <c:legendPos val="b"/>
      <c:layout/>
      <c:overlay val="0"/>
      <c:spPr>
        <a:solidFill>
          <a:sysClr val="window" lastClr="FFFFFF"/>
        </a:solidFill>
      </c:spPr>
      <c:txPr>
        <a:bodyPr/>
        <a:lstStyle/>
        <a:p>
          <a:pPr>
            <a:defRPr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rgbClr val="002060"/>
    </a:solidFill>
    <a:ln w="25400">
      <a:solidFill>
        <a:srgbClr val="000099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tr-T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9692856092791"/>
          <c:y val="4.5702604224530617E-2"/>
          <c:w val="0.826361679255046"/>
          <c:h val="0.78523366157354113"/>
        </c:manualLayout>
      </c:layout>
      <c:lineChart>
        <c:grouping val="standard"/>
        <c:varyColors val="0"/>
        <c:ser>
          <c:idx val="0"/>
          <c:order val="0"/>
          <c:tx>
            <c:strRef>
              <c:f>[odemelerdengesi.xls]Sayfa1!$C$12</c:f>
              <c:strCache>
                <c:ptCount val="1"/>
                <c:pt idx="0">
                  <c:v>Cari Açık (Milyar Dolar)</c:v>
                </c:pt>
              </c:strCache>
            </c:strRef>
          </c:tx>
          <c:spPr>
            <a:ln w="47625">
              <a:solidFill>
                <a:srgbClr val="000099"/>
              </a:solidFill>
            </a:ln>
          </c:spPr>
          <c:marker>
            <c:symbol val="diamond"/>
            <c:size val="11"/>
            <c:spPr>
              <a:solidFill>
                <a:srgbClr val="000099"/>
              </a:solidFill>
            </c:spPr>
          </c:marker>
          <c:dLbls>
            <c:dLbl>
              <c:idx val="1"/>
              <c:layout>
                <c:manualLayout>
                  <c:x val="-6.8147396541385213E-2"/>
                  <c:y val="-6.9793460448838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57434289908074E-2"/>
                  <c:y val="-1.1394864301756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444162381413544E-2"/>
                  <c:y val="-8.0055124083435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067984599863702E-2"/>
                  <c:y val="-5.5253192353627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956338158379318E-2"/>
                  <c:y val="-5.2668844086768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742533368163106E-2"/>
                  <c:y val="-4.232269935330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483109634992307E-2"/>
                  <c:y val="-5.4631328300457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498381877022653E-2"/>
                  <c:y val="-5.9848499128728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2301211163770405E-2"/>
                  <c:y val="-4.7250859106529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 b="1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[odemelerdengesi.xls]Sayfa1!$B$13:$B$21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Oca.-Ağus.2017</c:v>
                </c:pt>
              </c:strCache>
            </c:strRef>
          </c:cat>
          <c:val>
            <c:numRef>
              <c:f>[odemelerdengesi.xls]Sayfa1!$C$13:$C$21</c:f>
              <c:numCache>
                <c:formatCode>0.0</c:formatCode>
                <c:ptCount val="9"/>
                <c:pt idx="0">
                  <c:v>11.358000000000001</c:v>
                </c:pt>
                <c:pt idx="1">
                  <c:v>44.616</c:v>
                </c:pt>
                <c:pt idx="2">
                  <c:v>74.402000000000001</c:v>
                </c:pt>
                <c:pt idx="3">
                  <c:v>47.962000000000003</c:v>
                </c:pt>
                <c:pt idx="4">
                  <c:v>63.621000000000002</c:v>
                </c:pt>
                <c:pt idx="5">
                  <c:v>43.597000000000001</c:v>
                </c:pt>
                <c:pt idx="6">
                  <c:v>32.118000000000002</c:v>
                </c:pt>
                <c:pt idx="7">
                  <c:v>32.634</c:v>
                </c:pt>
                <c:pt idx="8">
                  <c:v>27.225000000000001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01824"/>
        <c:axId val="5894912"/>
      </c:lineChart>
      <c:catAx>
        <c:axId val="363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260000" vert="horz"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5894912"/>
        <c:crosses val="autoZero"/>
        <c:auto val="1"/>
        <c:lblAlgn val="ctr"/>
        <c:lblOffset val="100"/>
        <c:noMultiLvlLbl val="0"/>
      </c:catAx>
      <c:valAx>
        <c:axId val="5894912"/>
        <c:scaling>
          <c:orientation val="minMax"/>
          <c:max val="9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36301824"/>
        <c:crosses val="autoZero"/>
        <c:crossBetween val="between"/>
        <c:minorUnit val="5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002060"/>
    </a:solidFill>
    <a:ln w="25400">
      <a:solidFill>
        <a:srgbClr val="000099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ysClr val="window" lastClr="FFFFFF"/>
        </a:solidFill>
      </c:spPr>
    </c:backWall>
    <c:plotArea>
      <c:layout>
        <c:manualLayout>
          <c:layoutTarget val="inner"/>
          <c:xMode val="edge"/>
          <c:yMode val="edge"/>
          <c:x val="0.13080606962346267"/>
          <c:y val="4.3501991658567163E-2"/>
          <c:w val="0.83970487765462443"/>
          <c:h val="0.88869472069002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2017/18 Sırası (137 Ülke İçinde) 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</c:dPt>
          <c:dLbls>
            <c:dLbl>
              <c:idx val="18"/>
              <c:spPr/>
              <c:txPr>
                <a:bodyPr/>
                <a:lstStyle/>
                <a:p>
                  <a:pPr>
                    <a:defRPr sz="1300"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1105204206162128E-2"/>
                  <c:y val="2.2356697346891868E-2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6.1841951284751827E-3"/>
                  <c:y val="-5.5717865769135452E-3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-2.5104602510460251E-2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300" b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Sayfa1!$A$2:$A$24</c:f>
              <c:strCache>
                <c:ptCount val="23"/>
                <c:pt idx="0">
                  <c:v>İsviçre (1)</c:v>
                </c:pt>
                <c:pt idx="1">
                  <c:v>ABD (3)</c:v>
                </c:pt>
                <c:pt idx="2">
                  <c:v>Singapur (2)</c:v>
                </c:pt>
                <c:pt idx="3">
                  <c:v>Hollanda (4)</c:v>
                </c:pt>
                <c:pt idx="4">
                  <c:v>Almanya (5)</c:v>
                </c:pt>
                <c:pt idx="5">
                  <c:v>Hong Kong (9)</c:v>
                </c:pt>
                <c:pt idx="6">
                  <c:v>İsveç (6)</c:v>
                </c:pt>
                <c:pt idx="7">
                  <c:v>İngiltere (7)</c:v>
                </c:pt>
                <c:pt idx="8">
                  <c:v>Japonya  (8)</c:v>
                </c:pt>
                <c:pt idx="9">
                  <c:v>Finlandiya (10)</c:v>
                </c:pt>
                <c:pt idx="10">
                  <c:v>BAE (16)</c:v>
                </c:pt>
                <c:pt idx="11">
                  <c:v>Katar (18)</c:v>
                </c:pt>
                <c:pt idx="12">
                  <c:v>G. Kore (26)</c:v>
                </c:pt>
                <c:pt idx="13">
                  <c:v>Çin (28)</c:v>
                </c:pt>
                <c:pt idx="14">
                  <c:v>Azerbaycan (37)</c:v>
                </c:pt>
                <c:pt idx="15">
                  <c:v>Rusya (43)</c:v>
                </c:pt>
                <c:pt idx="16">
                  <c:v>Hindistan (39)</c:v>
                </c:pt>
                <c:pt idx="17">
                  <c:v>Meksika (51)</c:v>
                </c:pt>
                <c:pt idx="18">
                  <c:v>Türkiye (55)</c:v>
                </c:pt>
                <c:pt idx="19">
                  <c:v>Brezilya (81)</c:v>
                </c:pt>
                <c:pt idx="20">
                  <c:v>Çad (136)</c:v>
                </c:pt>
                <c:pt idx="21">
                  <c:v>Mozambik (133)</c:v>
                </c:pt>
                <c:pt idx="22">
                  <c:v>Yemen (138)</c:v>
                </c:pt>
              </c:strCache>
            </c:strRef>
          </c:cat>
          <c:val>
            <c:numRef>
              <c:f>Sayfa1!$B$2:$B$24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17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35</c:v>
                </c:pt>
                <c:pt idx="15">
                  <c:v>38</c:v>
                </c:pt>
                <c:pt idx="16">
                  <c:v>40</c:v>
                </c:pt>
                <c:pt idx="17">
                  <c:v>51</c:v>
                </c:pt>
                <c:pt idx="18">
                  <c:v>53</c:v>
                </c:pt>
                <c:pt idx="19">
                  <c:v>80</c:v>
                </c:pt>
                <c:pt idx="20">
                  <c:v>135</c:v>
                </c:pt>
                <c:pt idx="21">
                  <c:v>136</c:v>
                </c:pt>
                <c:pt idx="22">
                  <c:v>137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3264640"/>
        <c:axId val="43275008"/>
        <c:axId val="0"/>
      </c:bar3DChart>
      <c:catAx>
        <c:axId val="43264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43275008"/>
        <c:crosses val="autoZero"/>
        <c:auto val="1"/>
        <c:lblAlgn val="ctr"/>
        <c:lblOffset val="100"/>
        <c:noMultiLvlLbl val="0"/>
      </c:catAx>
      <c:valAx>
        <c:axId val="4327500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43264640"/>
        <c:crosses val="autoZero"/>
        <c:crossBetween val="between"/>
      </c:valAx>
    </c:plotArea>
    <c:plotVisOnly val="1"/>
    <c:dispBlanksAs val="gap"/>
    <c:showDLblsOverMax val="0"/>
  </c:chart>
  <c:spPr>
    <a:solidFill>
      <a:srgbClr val="000066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0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CC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Sayfa1!$A$2:$A$13</c:f>
              <c:strCache>
                <c:ptCount val="12"/>
                <c:pt idx="0">
                  <c:v>Türkiye</c:v>
                </c:pt>
                <c:pt idx="1">
                  <c:v>Brezilya</c:v>
                </c:pt>
                <c:pt idx="2">
                  <c:v>G. Afrika</c:v>
                </c:pt>
                <c:pt idx="3">
                  <c:v>Rusya</c:v>
                </c:pt>
                <c:pt idx="4">
                  <c:v>İtalya</c:v>
                </c:pt>
                <c:pt idx="5">
                  <c:v>G. Kore</c:v>
                </c:pt>
                <c:pt idx="6">
                  <c:v>İspanya</c:v>
                </c:pt>
                <c:pt idx="7">
                  <c:v>Çin</c:v>
                </c:pt>
                <c:pt idx="8">
                  <c:v>Japonya</c:v>
                </c:pt>
                <c:pt idx="9">
                  <c:v>İngiltere</c:v>
                </c:pt>
                <c:pt idx="10">
                  <c:v>ABD</c:v>
                </c:pt>
                <c:pt idx="11">
                  <c:v>Almanya</c:v>
                </c:pt>
              </c:strCache>
            </c:strRef>
          </c:cat>
          <c:val>
            <c:numRef>
              <c:f>Sayfa1!$B$2:$B$13</c:f>
              <c:numCache>
                <c:formatCode>General</c:formatCode>
                <c:ptCount val="12"/>
                <c:pt idx="0">
                  <c:v>185</c:v>
                </c:pt>
                <c:pt idx="1">
                  <c:v>171</c:v>
                </c:pt>
                <c:pt idx="2">
                  <c:v>171</c:v>
                </c:pt>
                <c:pt idx="3">
                  <c:v>129</c:v>
                </c:pt>
                <c:pt idx="4">
                  <c:v>124</c:v>
                </c:pt>
                <c:pt idx="5">
                  <c:v>69</c:v>
                </c:pt>
                <c:pt idx="6">
                  <c:v>65</c:v>
                </c:pt>
                <c:pt idx="7">
                  <c:v>51</c:v>
                </c:pt>
                <c:pt idx="8">
                  <c:v>25</c:v>
                </c:pt>
                <c:pt idx="9">
                  <c:v>24</c:v>
                </c:pt>
                <c:pt idx="10">
                  <c:v>24</c:v>
                </c:pt>
                <c:pt idx="1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51232"/>
        <c:axId val="102352768"/>
      </c:barChart>
      <c:catAx>
        <c:axId val="102351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tr-TR"/>
          </a:p>
        </c:txPr>
        <c:crossAx val="102352768"/>
        <c:crosses val="autoZero"/>
        <c:auto val="1"/>
        <c:lblAlgn val="ctr"/>
        <c:lblOffset val="100"/>
        <c:noMultiLvlLbl val="0"/>
      </c:catAx>
      <c:valAx>
        <c:axId val="1023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tr-TR"/>
          </a:p>
        </c:txPr>
        <c:crossAx val="102351232"/>
        <c:crosses val="autoZero"/>
        <c:crossBetween val="between"/>
        <c:majorUnit val="50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rgbClr val="000066"/>
    </a:solidFill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tr-T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55514005503421E-2"/>
          <c:y val="3.5150319012082203E-2"/>
          <c:w val="0.81302560908699972"/>
          <c:h val="0.66173677614622495"/>
        </c:manualLayout>
      </c:layout>
      <c:lineChart>
        <c:grouping val="standard"/>
        <c:varyColors val="0"/>
        <c:ser>
          <c:idx val="0"/>
          <c:order val="0"/>
          <c:tx>
            <c:strRef>
              <c:f>Sayfa1!$D$1</c:f>
              <c:strCache>
                <c:ptCount val="1"/>
                <c:pt idx="0">
                  <c:v>PISA Bilim 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dLbls>
            <c:dLbl>
              <c:idx val="0"/>
              <c:layout>
                <c:manualLayout>
                  <c:x val="-2.4963859869119257E-2"/>
                  <c:y val="-3.873117211699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963859869119257E-2"/>
                  <c:y val="-4.7740181126007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27355215551496E-2"/>
                  <c:y val="-5.6749190135016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585024984596678E-2"/>
                  <c:y val="-3.2725166110992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509987053066043E-2"/>
                  <c:y val="4.2349908964082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Sayfa1!$C$2:$C$13</c:f>
              <c:strCache>
                <c:ptCount val="12"/>
                <c:pt idx="0">
                  <c:v>Singapur</c:v>
                </c:pt>
                <c:pt idx="1">
                  <c:v>Japonya</c:v>
                </c:pt>
                <c:pt idx="2">
                  <c:v>Finlandiya</c:v>
                </c:pt>
                <c:pt idx="3">
                  <c:v>Hong Kong</c:v>
                </c:pt>
                <c:pt idx="4">
                  <c:v>G. Kore</c:v>
                </c:pt>
                <c:pt idx="5">
                  <c:v>İngiltere</c:v>
                </c:pt>
                <c:pt idx="6">
                  <c:v>Hollanda</c:v>
                </c:pt>
                <c:pt idx="7">
                  <c:v>ABD</c:v>
                </c:pt>
                <c:pt idx="8">
                  <c:v>Almanya</c:v>
                </c:pt>
                <c:pt idx="9">
                  <c:v>İsviçre</c:v>
                </c:pt>
                <c:pt idx="10">
                  <c:v>İsveç</c:v>
                </c:pt>
                <c:pt idx="11">
                  <c:v>Türkiye</c:v>
                </c:pt>
              </c:strCache>
            </c:strRef>
          </c:cat>
          <c:val>
            <c:numRef>
              <c:f>Sayfa1!$D$2:$D$13</c:f>
              <c:numCache>
                <c:formatCode>General</c:formatCode>
                <c:ptCount val="12"/>
                <c:pt idx="0">
                  <c:v>556</c:v>
                </c:pt>
                <c:pt idx="1">
                  <c:v>538</c:v>
                </c:pt>
                <c:pt idx="2">
                  <c:v>531</c:v>
                </c:pt>
                <c:pt idx="3">
                  <c:v>523</c:v>
                </c:pt>
                <c:pt idx="4">
                  <c:v>516</c:v>
                </c:pt>
                <c:pt idx="5">
                  <c:v>509</c:v>
                </c:pt>
                <c:pt idx="6">
                  <c:v>509</c:v>
                </c:pt>
                <c:pt idx="7">
                  <c:v>496</c:v>
                </c:pt>
                <c:pt idx="8">
                  <c:v>509</c:v>
                </c:pt>
                <c:pt idx="9">
                  <c:v>506</c:v>
                </c:pt>
                <c:pt idx="10">
                  <c:v>493</c:v>
                </c:pt>
                <c:pt idx="11">
                  <c:v>425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30304"/>
        <c:axId val="102931840"/>
      </c:lineChart>
      <c:lineChart>
        <c:grouping val="standard"/>
        <c:varyColors val="0"/>
        <c:ser>
          <c:idx val="1"/>
          <c:order val="1"/>
          <c:tx>
            <c:strRef>
              <c:f>Sayfa1!$E$1</c:f>
              <c:strCache>
                <c:ptCount val="1"/>
                <c:pt idx="0">
                  <c:v>Küresel Inovasyon Endeksi 2017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7228541882109618E-2"/>
                  <c:y val="-3.6036036036036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81902792140641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76697690451544E-2"/>
                  <c:y val="6.00600600600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97862805928989E-2"/>
                  <c:y val="5.705705705705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55532574974095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81902792140641E-2"/>
                  <c:y val="-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576697690451568E-2"/>
                  <c:y val="-3.903903903903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576697690451568E-2"/>
                  <c:y val="-4.504504504504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092037228541885E-2"/>
                  <c:y val="-5.405405405405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682523267838777E-2"/>
                  <c:y val="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1030679076180628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788348845225784E-2"/>
                  <c:y val="-6.006006006006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Sayfa1!$C$2:$C$13</c:f>
              <c:strCache>
                <c:ptCount val="12"/>
                <c:pt idx="0">
                  <c:v>Singapur</c:v>
                </c:pt>
                <c:pt idx="1">
                  <c:v>Japonya</c:v>
                </c:pt>
                <c:pt idx="2">
                  <c:v>Finlandiya</c:v>
                </c:pt>
                <c:pt idx="3">
                  <c:v>Hong Kong</c:v>
                </c:pt>
                <c:pt idx="4">
                  <c:v>G. Kore</c:v>
                </c:pt>
                <c:pt idx="5">
                  <c:v>İngiltere</c:v>
                </c:pt>
                <c:pt idx="6">
                  <c:v>Hollanda</c:v>
                </c:pt>
                <c:pt idx="7">
                  <c:v>ABD</c:v>
                </c:pt>
                <c:pt idx="8">
                  <c:v>Almanya</c:v>
                </c:pt>
                <c:pt idx="9">
                  <c:v>İsviçre</c:v>
                </c:pt>
                <c:pt idx="10">
                  <c:v>İsveç</c:v>
                </c:pt>
                <c:pt idx="11">
                  <c:v>Türkiye</c:v>
                </c:pt>
              </c:strCache>
            </c:strRef>
          </c:cat>
          <c:val>
            <c:numRef>
              <c:f>Sayfa1!$E$2:$E$13</c:f>
              <c:numCache>
                <c:formatCode>0.0</c:formatCode>
                <c:ptCount val="12"/>
                <c:pt idx="0">
                  <c:v>58.69</c:v>
                </c:pt>
                <c:pt idx="1">
                  <c:v>54.72</c:v>
                </c:pt>
                <c:pt idx="2">
                  <c:v>58.49</c:v>
                </c:pt>
                <c:pt idx="3">
                  <c:v>53.88</c:v>
                </c:pt>
                <c:pt idx="4">
                  <c:v>57.7</c:v>
                </c:pt>
                <c:pt idx="5">
                  <c:v>60.89</c:v>
                </c:pt>
                <c:pt idx="6">
                  <c:v>63.36</c:v>
                </c:pt>
                <c:pt idx="7">
                  <c:v>61.4</c:v>
                </c:pt>
                <c:pt idx="8">
                  <c:v>58.39</c:v>
                </c:pt>
                <c:pt idx="9">
                  <c:v>67.69</c:v>
                </c:pt>
                <c:pt idx="10">
                  <c:v>63.82</c:v>
                </c:pt>
                <c:pt idx="11">
                  <c:v>38.9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06144"/>
        <c:axId val="103607680"/>
      </c:lineChart>
      <c:catAx>
        <c:axId val="10293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02931840"/>
        <c:crosses val="autoZero"/>
        <c:auto val="1"/>
        <c:lblAlgn val="ctr"/>
        <c:lblOffset val="100"/>
        <c:noMultiLvlLbl val="0"/>
      </c:catAx>
      <c:valAx>
        <c:axId val="102931840"/>
        <c:scaling>
          <c:orientation val="minMax"/>
          <c:min val="4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02930304"/>
        <c:crosses val="autoZero"/>
        <c:crossBetween val="between"/>
      </c:valAx>
      <c:catAx>
        <c:axId val="103606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3607680"/>
        <c:crosses val="autoZero"/>
        <c:auto val="1"/>
        <c:lblAlgn val="ctr"/>
        <c:lblOffset val="100"/>
        <c:noMultiLvlLbl val="0"/>
      </c:catAx>
      <c:valAx>
        <c:axId val="103607680"/>
        <c:scaling>
          <c:orientation val="minMax"/>
          <c:min val="3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03606144"/>
        <c:crosses val="max"/>
        <c:crossBetween val="between"/>
      </c:valAx>
      <c:spPr>
        <a:solidFill>
          <a:srgbClr val="FFFFFF"/>
        </a:solidFill>
      </c:spPr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rgbClr val="000066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D2084-18B9-4FE8-A750-85E6F8B23FE4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68F8A3-CB0E-4E11-852A-A3000997317F}">
      <dgm:prSet phldrT="[Metin]" custT="1"/>
      <dgm:spPr>
        <a:xfrm>
          <a:off x="2616825" y="-222554"/>
          <a:ext cx="1457629" cy="1394430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sz="2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%99,5</a:t>
          </a:r>
        </a:p>
        <a:p>
          <a:r>
            <a:rPr lang="tr-TR" sz="28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KOBİ</a:t>
          </a:r>
          <a:endParaRPr lang="tr-TR" sz="18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4D984C6C-E7B6-4E49-A0BE-A6EE1D4BDBB1}" type="parTrans" cxnId="{D0CD6AB1-DF6F-4EBA-B7AB-1C9489BBE6E2}">
      <dgm:prSet/>
      <dgm:spPr>
        <a:xfrm rot="18123519">
          <a:off x="2198411" y="1483949"/>
          <a:ext cx="1009484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009484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/>
        </a:p>
      </dgm:t>
    </dgm:pt>
    <dgm:pt modelId="{3A1C30C2-8DB0-40B0-B7BA-4C25619BBA1E}" type="sibTrans" cxnId="{D0CD6AB1-DF6F-4EBA-B7AB-1C9489BBE6E2}">
      <dgm:prSet/>
      <dgm:spPr/>
      <dgm:t>
        <a:bodyPr/>
        <a:lstStyle/>
        <a:p>
          <a:endParaRPr lang="tr-TR"/>
        </a:p>
      </dgm:t>
    </dgm:pt>
    <dgm:pt modelId="{83597E3B-65CA-400B-BEC8-9FD4D5B32B67}">
      <dgm:prSet phldrT="[Metin]" custT="1"/>
      <dgm:spPr>
        <a:xfrm>
          <a:off x="4493506" y="1691951"/>
          <a:ext cx="1722321" cy="1476399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sz="2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63 </a:t>
          </a:r>
        </a:p>
        <a:p>
          <a:r>
            <a:rPr lang="tr-TR" sz="1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TEKNOLOJİ GELİŞTİRME BÖLGESİ</a:t>
          </a:r>
          <a:endParaRPr lang="tr-TR" sz="14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BBA5017-CE3F-4E1B-B843-8F22C7E38218}" type="parTrans" cxnId="{11E2D185-5BDF-4508-8E8C-46B650BAFCEA}">
      <dgm:prSet/>
      <dgm:spPr>
        <a:xfrm rot="43976">
          <a:off x="2607378" y="2390504"/>
          <a:ext cx="1886301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886301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/>
        </a:p>
      </dgm:t>
    </dgm:pt>
    <dgm:pt modelId="{4B6814B7-4931-4F6B-933D-9C723C6F3264}" type="sibTrans" cxnId="{11E2D185-5BDF-4508-8E8C-46B650BAFCEA}">
      <dgm:prSet/>
      <dgm:spPr/>
      <dgm:t>
        <a:bodyPr/>
        <a:lstStyle/>
        <a:p>
          <a:endParaRPr lang="tr-TR"/>
        </a:p>
      </dgm:t>
    </dgm:pt>
    <dgm:pt modelId="{65F50CFB-6D4A-45B6-A8E8-B2D25663665B}">
      <dgm:prSet phldrT="[Metin]" custT="1"/>
      <dgm:spPr>
        <a:xfrm>
          <a:off x="2707060" y="3760283"/>
          <a:ext cx="1303116" cy="1086558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sz="28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64 </a:t>
          </a:r>
          <a:r>
            <a:rPr lang="tr-TR" sz="18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TEKNOPARK</a:t>
          </a:r>
          <a:endParaRPr lang="tr-TR" sz="18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5F2DE27-0C32-4178-9B76-1B59D09DFF7C}" type="parTrans" cxnId="{617BC9BB-BBBD-4DEE-9D2A-47CFF8D21DDE}">
      <dgm:prSet/>
      <dgm:spPr>
        <a:xfrm rot="3459792">
          <a:off x="2170513" y="3319956"/>
          <a:ext cx="1151799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151799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/>
        </a:p>
      </dgm:t>
    </dgm:pt>
    <dgm:pt modelId="{198598D0-8A11-4398-8336-96D69010342E}" type="sibTrans" cxnId="{617BC9BB-BBBD-4DEE-9D2A-47CFF8D21DDE}">
      <dgm:prSet/>
      <dgm:spPr/>
      <dgm:t>
        <a:bodyPr/>
        <a:lstStyle/>
        <a:p>
          <a:endParaRPr lang="tr-TR"/>
        </a:p>
      </dgm:t>
    </dgm:pt>
    <dgm:pt modelId="{77CB0253-6D37-495D-918B-B3306D78B6E2}">
      <dgm:prSet/>
      <dgm:spPr>
        <a:xfrm>
          <a:off x="3318895" y="-222554"/>
          <a:ext cx="2186444" cy="13944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tr-TR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4BB08CB-2135-4064-BDD7-258251BEB1DA}" type="parTrans" cxnId="{6A445188-F257-486F-82FD-F52E1F644932}">
      <dgm:prSet/>
      <dgm:spPr/>
      <dgm:t>
        <a:bodyPr/>
        <a:lstStyle/>
        <a:p>
          <a:endParaRPr lang="tr-TR"/>
        </a:p>
      </dgm:t>
    </dgm:pt>
    <dgm:pt modelId="{EBCB7A6E-DEF4-4C7F-A49B-0C6A620F8793}" type="sibTrans" cxnId="{6A445188-F257-486F-82FD-F52E1F644932}">
      <dgm:prSet/>
      <dgm:spPr/>
      <dgm:t>
        <a:bodyPr/>
        <a:lstStyle/>
        <a:p>
          <a:endParaRPr lang="tr-TR"/>
        </a:p>
      </dgm:t>
    </dgm:pt>
    <dgm:pt modelId="{34400523-9293-4CA5-9472-9622DB6DF71E}">
      <dgm:prSet/>
      <dgm:spPr>
        <a:xfrm>
          <a:off x="4028394" y="427841"/>
          <a:ext cx="1409969" cy="1329201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A58113EB-2DB3-423F-900F-4EAC3B475F46}" type="parTrans" cxnId="{5B556773-A53A-428A-A962-36283C81684B}">
      <dgm:prSet/>
      <dgm:spPr>
        <a:xfrm rot="20002595">
          <a:off x="2518296" y="1764721"/>
          <a:ext cx="168178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681782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/>
        </a:p>
      </dgm:t>
    </dgm:pt>
    <dgm:pt modelId="{221D19DD-D68A-459E-B875-D0B8504F1D25}" type="sibTrans" cxnId="{5B556773-A53A-428A-A962-36283C81684B}">
      <dgm:prSet/>
      <dgm:spPr/>
      <dgm:t>
        <a:bodyPr/>
        <a:lstStyle/>
        <a:p>
          <a:endParaRPr lang="tr-TR"/>
        </a:p>
      </dgm:t>
    </dgm:pt>
    <dgm:pt modelId="{AF3FE16A-79B0-4FD4-9C20-801D21718B02}">
      <dgm:prSet/>
      <dgm:spPr>
        <a:xfrm>
          <a:off x="4012910" y="3082885"/>
          <a:ext cx="1374452" cy="1381609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E394420-30A0-40E6-920D-614C4C4BBF51}" type="parTrans" cxnId="{B8350F82-0D28-44EB-9E08-CFEB694E0807}">
      <dgm:prSet/>
      <dgm:spPr>
        <a:xfrm rot="1708064">
          <a:off x="2505132" y="3025788"/>
          <a:ext cx="1692485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692485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/>
        </a:p>
      </dgm:t>
    </dgm:pt>
    <dgm:pt modelId="{6743C774-59B4-4AE0-BBBB-377297DFDBC6}" type="sibTrans" cxnId="{B8350F82-0D28-44EB-9E08-CFEB694E0807}">
      <dgm:prSet/>
      <dgm:spPr/>
      <dgm:t>
        <a:bodyPr/>
        <a:lstStyle/>
        <a:p>
          <a:endParaRPr lang="tr-TR"/>
        </a:p>
      </dgm:t>
    </dgm:pt>
    <dgm:pt modelId="{FAF37F81-B1E8-45EC-9652-EC061A8F4F8D}" type="pres">
      <dgm:prSet presAssocID="{854D2084-18B9-4FE8-A750-85E6F8B23FE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50805D-BF02-4F53-85AA-76B2AB366EDC}" type="pres">
      <dgm:prSet presAssocID="{854D2084-18B9-4FE8-A750-85E6F8B23FE4}" presName="cycle" presStyleCnt="0"/>
      <dgm:spPr/>
    </dgm:pt>
    <dgm:pt modelId="{08A18D06-B6CB-414F-B4C9-98B4EA8DD100}" type="pres">
      <dgm:prSet presAssocID="{854D2084-18B9-4FE8-A750-85E6F8B23FE4}" presName="centerShape" presStyleCnt="0"/>
      <dgm:spPr/>
    </dgm:pt>
    <dgm:pt modelId="{9B57E61E-A033-4DD1-B93F-22CE7DD1D901}" type="pres">
      <dgm:prSet presAssocID="{854D2084-18B9-4FE8-A750-85E6F8B23FE4}" presName="connSite" presStyleLbl="node1" presStyleIdx="0" presStyleCnt="6"/>
      <dgm:spPr/>
    </dgm:pt>
    <dgm:pt modelId="{10BE35D3-69CB-452F-9598-D5799B0368BF}" type="pres">
      <dgm:prSet presAssocID="{854D2084-18B9-4FE8-A750-85E6F8B23FE4}" presName="visible" presStyleLbl="node1" presStyleIdx="0" presStyleCnt="6" custScaleX="221464" custScaleY="233015" custLinFactNeighborX="-38204" custLinFactNeighborY="7355"/>
      <dgm:spPr>
        <a:xfrm>
          <a:off x="185683" y="951968"/>
          <a:ext cx="2915880" cy="3067965"/>
        </a:xfrm>
        <a:prstGeom prst="ellipse">
          <a:avLst/>
        </a:prstGeom>
        <a:gradFill flip="none" rotWithShape="1">
          <a:gsLst>
            <a:gs pos="0">
              <a:srgbClr val="280087"/>
            </a:gs>
            <a:gs pos="0">
              <a:srgbClr val="000082"/>
            </a:gs>
            <a:gs pos="0">
              <a:srgbClr val="66008F"/>
            </a:gs>
            <a:gs pos="99000">
              <a:srgbClr val="BA0066"/>
            </a:gs>
            <a:gs pos="7000">
              <a:srgbClr val="FF0000"/>
            </a:gs>
            <a:gs pos="42000">
              <a:srgbClr val="FF8200"/>
            </a:gs>
          </a:gsLst>
          <a:lin ang="10800000" scaled="1"/>
          <a:tileRect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tr-TR"/>
        </a:p>
      </dgm:t>
    </dgm:pt>
    <dgm:pt modelId="{7B065CD6-5341-44A5-BCD3-A62D074B755F}" type="pres">
      <dgm:prSet presAssocID="{4D984C6C-E7B6-4E49-A0BE-A6EE1D4BDBB1}" presName="Name25" presStyleLbl="parChTrans1D1" presStyleIdx="0" presStyleCnt="5"/>
      <dgm:spPr/>
      <dgm:t>
        <a:bodyPr/>
        <a:lstStyle/>
        <a:p>
          <a:endParaRPr lang="tr-TR"/>
        </a:p>
      </dgm:t>
    </dgm:pt>
    <dgm:pt modelId="{8469E5E4-49B0-4469-87E1-357F9181F964}" type="pres">
      <dgm:prSet presAssocID="{7F68F8A3-CB0E-4E11-852A-A3000997317F}" presName="node" presStyleCnt="0"/>
      <dgm:spPr/>
    </dgm:pt>
    <dgm:pt modelId="{6AB91159-B1A4-41C7-B83E-4647FDB81A00}" type="pres">
      <dgm:prSet presAssocID="{7F68F8A3-CB0E-4E11-852A-A3000997317F}" presName="parentNode" presStyleLbl="node1" presStyleIdx="1" presStyleCnt="6" custScaleX="184514" custScaleY="176514" custLinFactNeighborX="-739" custLinFactNeighborY="217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01699A-363E-43CF-9873-C6649688F468}" type="pres">
      <dgm:prSet presAssocID="{7F68F8A3-CB0E-4E11-852A-A3000997317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E347DE-D4BA-42B7-B19B-07BF63C065B1}" type="pres">
      <dgm:prSet presAssocID="{A58113EB-2DB3-423F-900F-4EAC3B475F46}" presName="Name25" presStyleLbl="parChTrans1D1" presStyleIdx="1" presStyleCnt="5"/>
      <dgm:spPr/>
      <dgm:t>
        <a:bodyPr/>
        <a:lstStyle/>
        <a:p>
          <a:endParaRPr lang="tr-TR"/>
        </a:p>
      </dgm:t>
    </dgm:pt>
    <dgm:pt modelId="{3AA518D2-4142-43EE-8C31-5A231E78F902}" type="pres">
      <dgm:prSet presAssocID="{34400523-9293-4CA5-9472-9622DB6DF71E}" presName="node" presStyleCnt="0"/>
      <dgm:spPr/>
    </dgm:pt>
    <dgm:pt modelId="{3CC72E6F-1D4D-41F7-9BF2-826CB7C4625E}" type="pres">
      <dgm:prSet presAssocID="{34400523-9293-4CA5-9472-9622DB6DF71E}" presName="parentNode" presStyleLbl="node1" presStyleIdx="2" presStyleCnt="6" custScaleX="178481" custScaleY="168257" custLinFactX="620" custLinFactNeighborX="100000" custLinFactNeighborY="-3298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E396EF-7EA3-4649-85D6-521B50DE9A04}" type="pres">
      <dgm:prSet presAssocID="{34400523-9293-4CA5-9472-9622DB6DF71E}" presName="childNode" presStyleLbl="revTx" presStyleIdx="0" presStyleCnt="1">
        <dgm:presLayoutVars>
          <dgm:bulletEnabled val="1"/>
        </dgm:presLayoutVars>
      </dgm:prSet>
      <dgm:spPr/>
    </dgm:pt>
    <dgm:pt modelId="{9D180D43-A874-4739-889D-6629CA10BC31}" type="pres">
      <dgm:prSet presAssocID="{FBBA5017-CE3F-4E1B-B843-8F22C7E38218}" presName="Name25" presStyleLbl="parChTrans1D1" presStyleIdx="2" presStyleCnt="5"/>
      <dgm:spPr/>
      <dgm:t>
        <a:bodyPr/>
        <a:lstStyle/>
        <a:p>
          <a:endParaRPr lang="tr-TR"/>
        </a:p>
      </dgm:t>
    </dgm:pt>
    <dgm:pt modelId="{27DD86C9-56B3-4C81-8617-4E3A9C59F804}" type="pres">
      <dgm:prSet presAssocID="{83597E3B-65CA-400B-BEC8-9FD4D5B32B67}" presName="node" presStyleCnt="0"/>
      <dgm:spPr/>
    </dgm:pt>
    <dgm:pt modelId="{17BC63C3-3512-43A8-9B62-BC4AB68965F2}" type="pres">
      <dgm:prSet presAssocID="{83597E3B-65CA-400B-BEC8-9FD4D5B32B67}" presName="parentNode" presStyleLbl="node1" presStyleIdx="3" presStyleCnt="6" custScaleX="218020" custScaleY="186890" custLinFactX="58120" custLinFactNeighborX="100000" custLinFactNeighborY="519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B37C0F-7FDB-4BEE-8393-B13244B54FE8}" type="pres">
      <dgm:prSet presAssocID="{83597E3B-65CA-400B-BEC8-9FD4D5B32B6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AF9807-D5DE-4EC2-9EF3-ADFED780C3C2}" type="pres">
      <dgm:prSet presAssocID="{FE394420-30A0-40E6-920D-614C4C4BBF51}" presName="Name25" presStyleLbl="parChTrans1D1" presStyleIdx="3" presStyleCnt="5"/>
      <dgm:spPr/>
      <dgm:t>
        <a:bodyPr/>
        <a:lstStyle/>
        <a:p>
          <a:endParaRPr lang="tr-TR"/>
        </a:p>
      </dgm:t>
    </dgm:pt>
    <dgm:pt modelId="{8595E55C-BF23-4A59-8BA6-1AA063703AC5}" type="pres">
      <dgm:prSet presAssocID="{AF3FE16A-79B0-4FD4-9C20-801D21718B02}" presName="node" presStyleCnt="0"/>
      <dgm:spPr/>
    </dgm:pt>
    <dgm:pt modelId="{4D4480D0-2D37-4D8A-BDFB-72E3D0C95E15}" type="pres">
      <dgm:prSet presAssocID="{AF3FE16A-79B0-4FD4-9C20-801D21718B02}" presName="parentNode" presStyleLbl="node1" presStyleIdx="4" presStyleCnt="6" custScaleX="173985" custScaleY="174891" custLinFactNeighborX="95850" custLinFactNeighborY="4411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1EE577-9FCC-4A55-B700-078F5B8E58CF}" type="pres">
      <dgm:prSet presAssocID="{AF3FE16A-79B0-4FD4-9C20-801D21718B02}" presName="childNode" presStyleLbl="revTx" presStyleIdx="0" presStyleCnt="1">
        <dgm:presLayoutVars>
          <dgm:bulletEnabled val="1"/>
        </dgm:presLayoutVars>
      </dgm:prSet>
      <dgm:spPr/>
    </dgm:pt>
    <dgm:pt modelId="{A7DE34F2-E081-45DF-9A7D-454596DFE045}" type="pres">
      <dgm:prSet presAssocID="{C5F2DE27-0C32-4178-9B76-1B59D09DFF7C}" presName="Name25" presStyleLbl="parChTrans1D1" presStyleIdx="4" presStyleCnt="5"/>
      <dgm:spPr/>
      <dgm:t>
        <a:bodyPr/>
        <a:lstStyle/>
        <a:p>
          <a:endParaRPr lang="tr-TR"/>
        </a:p>
      </dgm:t>
    </dgm:pt>
    <dgm:pt modelId="{EFFE4E81-DFB3-435E-AFA3-3D4A7A488B01}" type="pres">
      <dgm:prSet presAssocID="{65F50CFB-6D4A-45B6-A8E8-B2D25663665B}" presName="node" presStyleCnt="0"/>
      <dgm:spPr/>
    </dgm:pt>
    <dgm:pt modelId="{C371F14B-FF1A-4857-BCE5-464E5F7B1945}" type="pres">
      <dgm:prSet presAssocID="{65F50CFB-6D4A-45B6-A8E8-B2D25663665B}" presName="parentNode" presStyleLbl="node1" presStyleIdx="5" presStyleCnt="6" custScaleX="164955" custScaleY="137542" custLinFactNeighborX="-802" custLinFactNeighborY="2562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08B98D-61E0-464C-A8CF-E6FBF0110341}" type="pres">
      <dgm:prSet presAssocID="{65F50CFB-6D4A-45B6-A8E8-B2D25663665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DDED6A-123B-4457-912E-0543D579D8C8}" type="presOf" srcId="{AF3FE16A-79B0-4FD4-9C20-801D21718B02}" destId="{4D4480D0-2D37-4D8A-BDFB-72E3D0C95E15}" srcOrd="0" destOrd="0" presId="urn:microsoft.com/office/officeart/2005/8/layout/radial2"/>
    <dgm:cxn modelId="{B36FB0B4-B87C-4003-AC64-16B75F83759F}" type="presOf" srcId="{7F68F8A3-CB0E-4E11-852A-A3000997317F}" destId="{6AB91159-B1A4-41C7-B83E-4647FDB81A00}" srcOrd="0" destOrd="0" presId="urn:microsoft.com/office/officeart/2005/8/layout/radial2"/>
    <dgm:cxn modelId="{3D6BD225-A729-49CC-8DEE-E07E2E210DD5}" type="presOf" srcId="{854D2084-18B9-4FE8-A750-85E6F8B23FE4}" destId="{FAF37F81-B1E8-45EC-9652-EC061A8F4F8D}" srcOrd="0" destOrd="0" presId="urn:microsoft.com/office/officeart/2005/8/layout/radial2"/>
    <dgm:cxn modelId="{38FD3DB3-B321-42EA-9712-B0F3D101C448}" type="presOf" srcId="{C5F2DE27-0C32-4178-9B76-1B59D09DFF7C}" destId="{A7DE34F2-E081-45DF-9A7D-454596DFE045}" srcOrd="0" destOrd="0" presId="urn:microsoft.com/office/officeart/2005/8/layout/radial2"/>
    <dgm:cxn modelId="{6A445188-F257-486F-82FD-F52E1F644932}" srcId="{7F68F8A3-CB0E-4E11-852A-A3000997317F}" destId="{77CB0253-6D37-495D-918B-B3306D78B6E2}" srcOrd="0" destOrd="0" parTransId="{84BB08CB-2135-4064-BDD7-258251BEB1DA}" sibTransId="{EBCB7A6E-DEF4-4C7F-A49B-0C6A620F8793}"/>
    <dgm:cxn modelId="{1D0B5051-C96C-4F7A-A092-FE1B6EE9AA0C}" type="presOf" srcId="{A58113EB-2DB3-423F-900F-4EAC3B475F46}" destId="{BEE347DE-D4BA-42B7-B19B-07BF63C065B1}" srcOrd="0" destOrd="0" presId="urn:microsoft.com/office/officeart/2005/8/layout/radial2"/>
    <dgm:cxn modelId="{7536C376-2DE8-40BB-815C-F7476C411AF9}" type="presOf" srcId="{34400523-9293-4CA5-9472-9622DB6DF71E}" destId="{3CC72E6F-1D4D-41F7-9BF2-826CB7C4625E}" srcOrd="0" destOrd="0" presId="urn:microsoft.com/office/officeart/2005/8/layout/radial2"/>
    <dgm:cxn modelId="{703E1BC2-22B1-4BC0-A0BD-C75A8525AC2A}" type="presOf" srcId="{FBBA5017-CE3F-4E1B-B843-8F22C7E38218}" destId="{9D180D43-A874-4739-889D-6629CA10BC31}" srcOrd="0" destOrd="0" presId="urn:microsoft.com/office/officeart/2005/8/layout/radial2"/>
    <dgm:cxn modelId="{5B556773-A53A-428A-A962-36283C81684B}" srcId="{854D2084-18B9-4FE8-A750-85E6F8B23FE4}" destId="{34400523-9293-4CA5-9472-9622DB6DF71E}" srcOrd="1" destOrd="0" parTransId="{A58113EB-2DB3-423F-900F-4EAC3B475F46}" sibTransId="{221D19DD-D68A-459E-B875-D0B8504F1D25}"/>
    <dgm:cxn modelId="{617BC9BB-BBBD-4DEE-9D2A-47CFF8D21DDE}" srcId="{854D2084-18B9-4FE8-A750-85E6F8B23FE4}" destId="{65F50CFB-6D4A-45B6-A8E8-B2D25663665B}" srcOrd="4" destOrd="0" parTransId="{C5F2DE27-0C32-4178-9B76-1B59D09DFF7C}" sibTransId="{198598D0-8A11-4398-8336-96D69010342E}"/>
    <dgm:cxn modelId="{27A70F3C-21A7-4035-9146-EA9C111F5291}" type="presOf" srcId="{65F50CFB-6D4A-45B6-A8E8-B2D25663665B}" destId="{C371F14B-FF1A-4857-BCE5-464E5F7B1945}" srcOrd="0" destOrd="0" presId="urn:microsoft.com/office/officeart/2005/8/layout/radial2"/>
    <dgm:cxn modelId="{5ED2B067-CBC6-49DC-9517-BA52B8335222}" type="presOf" srcId="{77CB0253-6D37-495D-918B-B3306D78B6E2}" destId="{CA01699A-363E-43CF-9873-C6649688F468}" srcOrd="0" destOrd="0" presId="urn:microsoft.com/office/officeart/2005/8/layout/radial2"/>
    <dgm:cxn modelId="{D0CD6AB1-DF6F-4EBA-B7AB-1C9489BBE6E2}" srcId="{854D2084-18B9-4FE8-A750-85E6F8B23FE4}" destId="{7F68F8A3-CB0E-4E11-852A-A3000997317F}" srcOrd="0" destOrd="0" parTransId="{4D984C6C-E7B6-4E49-A0BE-A6EE1D4BDBB1}" sibTransId="{3A1C30C2-8DB0-40B0-B7BA-4C25619BBA1E}"/>
    <dgm:cxn modelId="{11E2D185-5BDF-4508-8E8C-46B650BAFCEA}" srcId="{854D2084-18B9-4FE8-A750-85E6F8B23FE4}" destId="{83597E3B-65CA-400B-BEC8-9FD4D5B32B67}" srcOrd="2" destOrd="0" parTransId="{FBBA5017-CE3F-4E1B-B843-8F22C7E38218}" sibTransId="{4B6814B7-4931-4F6B-933D-9C723C6F3264}"/>
    <dgm:cxn modelId="{D53298BC-4469-4828-9E76-5BB5661817FB}" type="presOf" srcId="{FE394420-30A0-40E6-920D-614C4C4BBF51}" destId="{93AF9807-D5DE-4EC2-9EF3-ADFED780C3C2}" srcOrd="0" destOrd="0" presId="urn:microsoft.com/office/officeart/2005/8/layout/radial2"/>
    <dgm:cxn modelId="{79E8BA6C-720A-441B-9756-271065D71B0F}" type="presOf" srcId="{4D984C6C-E7B6-4E49-A0BE-A6EE1D4BDBB1}" destId="{7B065CD6-5341-44A5-BCD3-A62D074B755F}" srcOrd="0" destOrd="0" presId="urn:microsoft.com/office/officeart/2005/8/layout/radial2"/>
    <dgm:cxn modelId="{0CD1DC00-EE42-4CDB-9FD9-0AAD997E47C3}" type="presOf" srcId="{83597E3B-65CA-400B-BEC8-9FD4D5B32B67}" destId="{17BC63C3-3512-43A8-9B62-BC4AB68965F2}" srcOrd="0" destOrd="0" presId="urn:microsoft.com/office/officeart/2005/8/layout/radial2"/>
    <dgm:cxn modelId="{B8350F82-0D28-44EB-9E08-CFEB694E0807}" srcId="{854D2084-18B9-4FE8-A750-85E6F8B23FE4}" destId="{AF3FE16A-79B0-4FD4-9C20-801D21718B02}" srcOrd="3" destOrd="0" parTransId="{FE394420-30A0-40E6-920D-614C4C4BBF51}" sibTransId="{6743C774-59B4-4AE0-BBBB-377297DFDBC6}"/>
    <dgm:cxn modelId="{7DE37435-8092-45D3-AFEC-9ECF2D717626}" type="presParOf" srcId="{FAF37F81-B1E8-45EC-9652-EC061A8F4F8D}" destId="{6A50805D-BF02-4F53-85AA-76B2AB366EDC}" srcOrd="0" destOrd="0" presId="urn:microsoft.com/office/officeart/2005/8/layout/radial2"/>
    <dgm:cxn modelId="{BB72EFF8-135F-407E-897C-5C2E6A5D54D4}" type="presParOf" srcId="{6A50805D-BF02-4F53-85AA-76B2AB366EDC}" destId="{08A18D06-B6CB-414F-B4C9-98B4EA8DD100}" srcOrd="0" destOrd="0" presId="urn:microsoft.com/office/officeart/2005/8/layout/radial2"/>
    <dgm:cxn modelId="{BBD0D8BE-492B-4E91-89CC-CC1B27E73CE6}" type="presParOf" srcId="{08A18D06-B6CB-414F-B4C9-98B4EA8DD100}" destId="{9B57E61E-A033-4DD1-B93F-22CE7DD1D901}" srcOrd="0" destOrd="0" presId="urn:microsoft.com/office/officeart/2005/8/layout/radial2"/>
    <dgm:cxn modelId="{1A905E82-97FD-4302-B7CF-9346F27EB68C}" type="presParOf" srcId="{08A18D06-B6CB-414F-B4C9-98B4EA8DD100}" destId="{10BE35D3-69CB-452F-9598-D5799B0368BF}" srcOrd="1" destOrd="0" presId="urn:microsoft.com/office/officeart/2005/8/layout/radial2"/>
    <dgm:cxn modelId="{B2497298-9086-4BED-8218-25D5D8EE314D}" type="presParOf" srcId="{6A50805D-BF02-4F53-85AA-76B2AB366EDC}" destId="{7B065CD6-5341-44A5-BCD3-A62D074B755F}" srcOrd="1" destOrd="0" presId="urn:microsoft.com/office/officeart/2005/8/layout/radial2"/>
    <dgm:cxn modelId="{EC22EED9-196B-4C37-B364-00A669D4DD1D}" type="presParOf" srcId="{6A50805D-BF02-4F53-85AA-76B2AB366EDC}" destId="{8469E5E4-49B0-4469-87E1-357F9181F964}" srcOrd="2" destOrd="0" presId="urn:microsoft.com/office/officeart/2005/8/layout/radial2"/>
    <dgm:cxn modelId="{97917752-34ED-493E-883D-5A32B5904796}" type="presParOf" srcId="{8469E5E4-49B0-4469-87E1-357F9181F964}" destId="{6AB91159-B1A4-41C7-B83E-4647FDB81A00}" srcOrd="0" destOrd="0" presId="urn:microsoft.com/office/officeart/2005/8/layout/radial2"/>
    <dgm:cxn modelId="{7B96C544-8FCD-4AF2-B0F1-B9BE548BA6B1}" type="presParOf" srcId="{8469E5E4-49B0-4469-87E1-357F9181F964}" destId="{CA01699A-363E-43CF-9873-C6649688F468}" srcOrd="1" destOrd="0" presId="urn:microsoft.com/office/officeart/2005/8/layout/radial2"/>
    <dgm:cxn modelId="{54EE4753-C128-4131-B5AB-2D81C15BBF7D}" type="presParOf" srcId="{6A50805D-BF02-4F53-85AA-76B2AB366EDC}" destId="{BEE347DE-D4BA-42B7-B19B-07BF63C065B1}" srcOrd="3" destOrd="0" presId="urn:microsoft.com/office/officeart/2005/8/layout/radial2"/>
    <dgm:cxn modelId="{5E366D6B-7741-44CD-9736-3BC2B46001E4}" type="presParOf" srcId="{6A50805D-BF02-4F53-85AA-76B2AB366EDC}" destId="{3AA518D2-4142-43EE-8C31-5A231E78F902}" srcOrd="4" destOrd="0" presId="urn:microsoft.com/office/officeart/2005/8/layout/radial2"/>
    <dgm:cxn modelId="{D684B4E6-557C-4146-B8C9-9271676A98A8}" type="presParOf" srcId="{3AA518D2-4142-43EE-8C31-5A231E78F902}" destId="{3CC72E6F-1D4D-41F7-9BF2-826CB7C4625E}" srcOrd="0" destOrd="0" presId="urn:microsoft.com/office/officeart/2005/8/layout/radial2"/>
    <dgm:cxn modelId="{E035A223-E608-4203-BFE6-8BD9D9D4D46F}" type="presParOf" srcId="{3AA518D2-4142-43EE-8C31-5A231E78F902}" destId="{9CE396EF-7EA3-4649-85D6-521B50DE9A04}" srcOrd="1" destOrd="0" presId="urn:microsoft.com/office/officeart/2005/8/layout/radial2"/>
    <dgm:cxn modelId="{260A1D46-3A6C-48C3-9126-3C72D2C75CE0}" type="presParOf" srcId="{6A50805D-BF02-4F53-85AA-76B2AB366EDC}" destId="{9D180D43-A874-4739-889D-6629CA10BC31}" srcOrd="5" destOrd="0" presId="urn:microsoft.com/office/officeart/2005/8/layout/radial2"/>
    <dgm:cxn modelId="{3752A766-2A02-4609-8362-54536073B442}" type="presParOf" srcId="{6A50805D-BF02-4F53-85AA-76B2AB366EDC}" destId="{27DD86C9-56B3-4C81-8617-4E3A9C59F804}" srcOrd="6" destOrd="0" presId="urn:microsoft.com/office/officeart/2005/8/layout/radial2"/>
    <dgm:cxn modelId="{A472C972-34DB-44CE-B654-F19691F7BC63}" type="presParOf" srcId="{27DD86C9-56B3-4C81-8617-4E3A9C59F804}" destId="{17BC63C3-3512-43A8-9B62-BC4AB68965F2}" srcOrd="0" destOrd="0" presId="urn:microsoft.com/office/officeart/2005/8/layout/radial2"/>
    <dgm:cxn modelId="{D9F195A3-05D6-48F7-BF29-CA2D4C502DCE}" type="presParOf" srcId="{27DD86C9-56B3-4C81-8617-4E3A9C59F804}" destId="{6EB37C0F-7FDB-4BEE-8393-B13244B54FE8}" srcOrd="1" destOrd="0" presId="urn:microsoft.com/office/officeart/2005/8/layout/radial2"/>
    <dgm:cxn modelId="{B70CB459-75A0-470B-8C81-8E6EEF9FF757}" type="presParOf" srcId="{6A50805D-BF02-4F53-85AA-76B2AB366EDC}" destId="{93AF9807-D5DE-4EC2-9EF3-ADFED780C3C2}" srcOrd="7" destOrd="0" presId="urn:microsoft.com/office/officeart/2005/8/layout/radial2"/>
    <dgm:cxn modelId="{60EF8AD2-FAC2-4224-A4C5-C86622382CE5}" type="presParOf" srcId="{6A50805D-BF02-4F53-85AA-76B2AB366EDC}" destId="{8595E55C-BF23-4A59-8BA6-1AA063703AC5}" srcOrd="8" destOrd="0" presId="urn:microsoft.com/office/officeart/2005/8/layout/radial2"/>
    <dgm:cxn modelId="{C2B902A2-78ED-4FD6-A747-472B1986EEAA}" type="presParOf" srcId="{8595E55C-BF23-4A59-8BA6-1AA063703AC5}" destId="{4D4480D0-2D37-4D8A-BDFB-72E3D0C95E15}" srcOrd="0" destOrd="0" presId="urn:microsoft.com/office/officeart/2005/8/layout/radial2"/>
    <dgm:cxn modelId="{0DCD2240-8453-439E-AF08-D891C75A189F}" type="presParOf" srcId="{8595E55C-BF23-4A59-8BA6-1AA063703AC5}" destId="{8D1EE577-9FCC-4A55-B700-078F5B8E58CF}" srcOrd="1" destOrd="0" presId="urn:microsoft.com/office/officeart/2005/8/layout/radial2"/>
    <dgm:cxn modelId="{C03A756C-32CD-4B51-84DC-090B1CB5DAA7}" type="presParOf" srcId="{6A50805D-BF02-4F53-85AA-76B2AB366EDC}" destId="{A7DE34F2-E081-45DF-9A7D-454596DFE045}" srcOrd="9" destOrd="0" presId="urn:microsoft.com/office/officeart/2005/8/layout/radial2"/>
    <dgm:cxn modelId="{DD543270-FD7B-4A24-89D4-5AAC2EEF08E2}" type="presParOf" srcId="{6A50805D-BF02-4F53-85AA-76B2AB366EDC}" destId="{EFFE4E81-DFB3-435E-AFA3-3D4A7A488B01}" srcOrd="10" destOrd="0" presId="urn:microsoft.com/office/officeart/2005/8/layout/radial2"/>
    <dgm:cxn modelId="{04EE1357-CEF2-47D7-8E19-42FFC1EB2AFD}" type="presParOf" srcId="{EFFE4E81-DFB3-435E-AFA3-3D4A7A488B01}" destId="{C371F14B-FF1A-4857-BCE5-464E5F7B1945}" srcOrd="0" destOrd="0" presId="urn:microsoft.com/office/officeart/2005/8/layout/radial2"/>
    <dgm:cxn modelId="{4E0EF963-6E21-4B1E-A30A-67B61C4764BD}" type="presParOf" srcId="{EFFE4E81-DFB3-435E-AFA3-3D4A7A488B01}" destId="{1708B98D-61E0-464C-A8CF-E6FBF011034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10C0B-01B2-4981-931C-5409DC9D9F9E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5045785-61B1-483F-99F8-CD59A87A23A0}">
      <dgm:prSet phldrT="[Metin]"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2800" b="1" dirty="0">
              <a:latin typeface="+mn-lt"/>
            </a:rPr>
            <a:t>SANAYİ </a:t>
          </a:r>
          <a:r>
            <a:rPr lang="tr-TR" sz="3200" b="1" dirty="0" smtClean="0">
              <a:latin typeface="+mn-lt"/>
            </a:rPr>
            <a:t>4.0</a:t>
          </a:r>
        </a:p>
        <a:p>
          <a:pPr algn="ctr"/>
          <a:r>
            <a:rPr lang="tr-TR" sz="3200" b="1" dirty="0" smtClean="0">
              <a:latin typeface="+mn-lt"/>
            </a:rPr>
            <a:t>2,5 mu?</a:t>
          </a:r>
          <a:endParaRPr lang="tr-TR" sz="3200" b="1" dirty="0">
            <a:latin typeface="+mn-lt"/>
          </a:endParaRPr>
        </a:p>
      </dgm:t>
    </dgm:pt>
    <dgm:pt modelId="{0FB959A5-0678-42B2-8D59-0C49C21991A3}" type="parTrans" cxnId="{6CA7F85B-A44B-44FA-8BC7-0388EAB1FE19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946BB4BA-5300-4F20-A554-F4D956367B65}" type="sibTrans" cxnId="{6CA7F85B-A44B-44FA-8BC7-0388EAB1FE19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63E729E1-0F08-47DE-9B38-E571069C25DA}">
      <dgm:prSet phldrT="[Metin]" custT="1"/>
      <dgm:spPr/>
      <dgm:t>
        <a:bodyPr/>
        <a:lstStyle/>
        <a:p>
          <a:pPr algn="ctr"/>
          <a:r>
            <a:rPr lang="tr-TR" sz="15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Akıllı Fabrikalar</a:t>
          </a:r>
          <a:endParaRPr lang="tr-TR" sz="15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09560325-9B49-42EC-918F-E971602E6564}" type="parTrans" cxnId="{D8EAAC6F-9E3B-43F4-BA46-820E60D31CC2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1B3452BA-FB8A-4091-96AB-0F73C71B7F34}" type="sibTrans" cxnId="{D8EAAC6F-9E3B-43F4-BA46-820E60D31CC2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FDBE1F94-F4F3-4A42-A130-06535843CA1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tr-TR" sz="1400" b="1">
              <a:latin typeface="+mn-lt"/>
              <a:cs typeface="Arial" panose="020B0604020202020204" pitchFamily="34" charset="0"/>
            </a:rPr>
            <a:t>Siber-Fiziksel Sistemler</a:t>
          </a:r>
        </a:p>
      </dgm:t>
    </dgm:pt>
    <dgm:pt modelId="{174CD5C8-E6C4-40A1-A4FC-FFC9F8848093}" type="parTrans" cxnId="{9483325A-BB72-44E1-8FB2-700A1D7725D4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ED10582D-0B9A-447A-956C-373978CFCF12}" type="sibTrans" cxnId="{9483325A-BB72-44E1-8FB2-700A1D7725D4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EED3FF5B-1E39-4D2A-B835-FD7D2D9381A6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tr-TR" sz="1400" b="1" dirty="0">
              <a:latin typeface="+mn-lt"/>
              <a:cs typeface="Arial" panose="020B0604020202020204" pitchFamily="34" charset="0"/>
            </a:rPr>
            <a:t>Artırılmış Gerçeklik</a:t>
          </a:r>
        </a:p>
      </dgm:t>
    </dgm:pt>
    <dgm:pt modelId="{9211832F-5FD3-4D56-8E5D-BBDFDD53956D}" type="parTrans" cxnId="{F4378D46-23A4-466E-A534-0F97B38EB8A7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A5916D88-1158-4A43-A1CC-19733A0BF800}" type="sibTrans" cxnId="{F4378D46-23A4-466E-A534-0F97B38EB8A7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10DD2FBE-716F-41BE-BDAD-DBE0BAE19A3E}">
      <dgm:prSet custT="1"/>
      <dgm:spPr>
        <a:solidFill>
          <a:srgbClr val="9999FF"/>
        </a:solidFill>
      </dgm:spPr>
      <dgm:t>
        <a:bodyPr/>
        <a:lstStyle/>
        <a:p>
          <a:pPr algn="ctr"/>
          <a:r>
            <a:rPr lang="tr-TR" sz="1400" b="1" dirty="0">
              <a:latin typeface="+mn-lt"/>
              <a:cs typeface="Arial" panose="020B0604020202020204" pitchFamily="34" charset="0"/>
            </a:rPr>
            <a:t>Bulut Bilişim Sistemi</a:t>
          </a:r>
        </a:p>
      </dgm:t>
    </dgm:pt>
    <dgm:pt modelId="{4851E985-3D3D-469A-AB93-A827077EA178}" type="parTrans" cxnId="{7DB0E17F-1AFB-46B8-933F-8A76638F48A0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CB1EED75-B3DA-4725-9D78-01278F7D9E6A}" type="sibTrans" cxnId="{7DB0E17F-1AFB-46B8-933F-8A76638F48A0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AFB9E23A-3359-4D63-96CF-FB618107AC95}">
      <dgm:prSet custT="1"/>
      <dgm:spPr>
        <a:solidFill>
          <a:srgbClr val="FF6600"/>
        </a:solidFill>
      </dgm:spPr>
      <dgm:t>
        <a:bodyPr/>
        <a:lstStyle/>
        <a:p>
          <a:pPr algn="ctr"/>
          <a:r>
            <a:rPr lang="tr-TR" sz="1400" b="1" dirty="0">
              <a:latin typeface="+mn-lt"/>
              <a:cs typeface="Arial" panose="020B0604020202020204" pitchFamily="34" charset="0"/>
            </a:rPr>
            <a:t>Sistem </a:t>
          </a:r>
          <a:r>
            <a:rPr lang="tr-TR" sz="1400" b="1" dirty="0" err="1">
              <a:latin typeface="+mn-lt"/>
              <a:cs typeface="Arial" panose="020B0604020202020204" pitchFamily="34" charset="0"/>
            </a:rPr>
            <a:t>Entgrasyonu</a:t>
          </a:r>
          <a:endParaRPr lang="tr-TR" sz="1400" b="1" dirty="0">
            <a:latin typeface="+mn-lt"/>
            <a:cs typeface="Arial" panose="020B0604020202020204" pitchFamily="34" charset="0"/>
          </a:endParaRPr>
        </a:p>
      </dgm:t>
    </dgm:pt>
    <dgm:pt modelId="{26CBBA16-4598-43EB-BAB1-5E65E0246B5D}" type="parTrans" cxnId="{90537360-30C3-4CEB-AF62-7ED4E4266E9A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DB18C586-4585-4F24-B7C5-4B174365925B}" type="sibTrans" cxnId="{90537360-30C3-4CEB-AF62-7ED4E4266E9A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702387A7-9AEF-4138-B736-55BB907BBD8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tr-TR" sz="1400" b="1" dirty="0" smtClean="0">
              <a:solidFill>
                <a:srgbClr val="0000CC"/>
              </a:solidFill>
              <a:latin typeface="+mn-lt"/>
              <a:cs typeface="Arial" panose="020B0604020202020204" pitchFamily="34" charset="0"/>
            </a:rPr>
            <a:t>(3D) Yazıcılar </a:t>
          </a:r>
          <a:endParaRPr lang="tr-TR" sz="1400" b="1" dirty="0">
            <a:solidFill>
              <a:srgbClr val="0000CC"/>
            </a:solidFill>
            <a:latin typeface="+mn-lt"/>
            <a:cs typeface="Arial" panose="020B0604020202020204" pitchFamily="34" charset="0"/>
          </a:endParaRPr>
        </a:p>
      </dgm:t>
    </dgm:pt>
    <dgm:pt modelId="{0AA321F5-B2AF-4D1F-819B-437D2E251943}" type="parTrans" cxnId="{F8A92A9B-5A1F-4871-BBD6-07BE05D25F3F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E72D50B2-56CF-4E83-AEA5-2D63EA18E238}" type="sibTrans" cxnId="{F8A92A9B-5A1F-4871-BBD6-07BE05D25F3F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CB277D8A-F5C4-4BBD-949B-7A84E94665F7}">
      <dgm:prSet custT="1"/>
      <dgm:spPr/>
      <dgm:t>
        <a:bodyPr/>
        <a:lstStyle/>
        <a:p>
          <a:pPr algn="ctr"/>
          <a:r>
            <a:rPr lang="tr-TR" sz="1400" b="1">
              <a:latin typeface="+mn-lt"/>
              <a:cs typeface="Arial" panose="020B0604020202020204" pitchFamily="34" charset="0"/>
            </a:rPr>
            <a:t>Büyük Veri</a:t>
          </a:r>
        </a:p>
      </dgm:t>
    </dgm:pt>
    <dgm:pt modelId="{09BEF306-BD30-4771-8A87-5226C9373A42}" type="parTrans" cxnId="{4E98213E-7A4D-4E49-9294-E7B89BBE527F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43AABC48-BDD4-4F34-8428-F70B819E4ED1}" type="sibTrans" cxnId="{4E98213E-7A4D-4E49-9294-E7B89BBE527F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CE693EF4-C2A0-402B-ACFC-D6B5312093F6}">
      <dgm:prSet custT="1"/>
      <dgm:spPr>
        <a:solidFill>
          <a:srgbClr val="0000CC"/>
        </a:solidFill>
      </dgm:spPr>
      <dgm:t>
        <a:bodyPr/>
        <a:lstStyle/>
        <a:p>
          <a:pPr algn="ctr"/>
          <a:r>
            <a:rPr lang="tr-TR" sz="1400" b="1">
              <a:latin typeface="+mn-lt"/>
              <a:cs typeface="Arial" panose="020B0604020202020204" pitchFamily="34" charset="0"/>
            </a:rPr>
            <a:t>Otonom Robotlar</a:t>
          </a:r>
        </a:p>
      </dgm:t>
    </dgm:pt>
    <dgm:pt modelId="{A63E044B-8017-450E-B34A-5278E9A6F67E}" type="parTrans" cxnId="{E7F5D9D6-DA5A-4A85-8AF6-5DCC87BA6D92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55EF15E6-07F4-4CFE-ACBA-BFE4AE44391A}" type="sibTrans" cxnId="{E7F5D9D6-DA5A-4A85-8AF6-5DCC87BA6D92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4DD69068-4C77-481F-9978-40BB32B4A7A6}">
      <dgm:prSet custT="1"/>
      <dgm:spPr>
        <a:solidFill>
          <a:srgbClr val="CC66FF"/>
        </a:solidFill>
      </dgm:spPr>
      <dgm:t>
        <a:bodyPr/>
        <a:lstStyle/>
        <a:p>
          <a:pPr algn="ctr"/>
          <a:r>
            <a:rPr lang="tr-TR" sz="1400" b="1">
              <a:latin typeface="+mn-lt"/>
              <a:cs typeface="Arial" panose="020B0604020202020204" pitchFamily="34" charset="0"/>
            </a:rPr>
            <a:t>Simülasyon</a:t>
          </a:r>
        </a:p>
      </dgm:t>
    </dgm:pt>
    <dgm:pt modelId="{4A2EABD2-44B8-4A62-9DF4-2136F2328BA5}" type="parTrans" cxnId="{3DD99C7E-C319-4282-867B-A889E81AD5C5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74237565-2EE1-4507-9F90-5733D7C01BD8}" type="sibTrans" cxnId="{3DD99C7E-C319-4282-867B-A889E81AD5C5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A7659482-974F-4943-9DE2-7C96BF5F46C5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tr-TR" sz="1400" b="1" dirty="0">
              <a:solidFill>
                <a:srgbClr val="0000CC"/>
              </a:solidFill>
              <a:latin typeface="+mn-lt"/>
              <a:cs typeface="Arial" panose="020B0604020202020204" pitchFamily="34" charset="0"/>
            </a:rPr>
            <a:t>Nesnelerin İnterneti</a:t>
          </a:r>
        </a:p>
      </dgm:t>
    </dgm:pt>
    <dgm:pt modelId="{47853ED0-3786-4BE5-B82D-D2B5AF01ED9D}" type="sibTrans" cxnId="{F5E15490-DFDB-4F27-88B8-64CCA1AAB40C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B9B86CCB-6466-49E7-9483-5A15F0D42DD7}" type="parTrans" cxnId="{F5E15490-DFDB-4F27-88B8-64CCA1AAB40C}">
      <dgm:prSet/>
      <dgm:spPr/>
      <dgm:t>
        <a:bodyPr/>
        <a:lstStyle/>
        <a:p>
          <a:pPr algn="ctr"/>
          <a:endParaRPr lang="tr-TR" sz="2000">
            <a:latin typeface="+mn-lt"/>
          </a:endParaRPr>
        </a:p>
      </dgm:t>
    </dgm:pt>
    <dgm:pt modelId="{A587226B-ED2B-471B-A524-470CB1C1F8B7}">
      <dgm:prSet/>
      <dgm:spPr/>
      <dgm:t>
        <a:bodyPr/>
        <a:lstStyle/>
        <a:p>
          <a:endParaRPr lang="tr-TR"/>
        </a:p>
      </dgm:t>
    </dgm:pt>
    <dgm:pt modelId="{2B61FB4F-F145-4608-826C-CB34250C9BC7}" type="parTrans" cxnId="{452EB68E-DD8B-47ED-AC65-A5AADF981087}">
      <dgm:prSet/>
      <dgm:spPr/>
      <dgm:t>
        <a:bodyPr/>
        <a:lstStyle/>
        <a:p>
          <a:endParaRPr lang="tr-TR"/>
        </a:p>
      </dgm:t>
    </dgm:pt>
    <dgm:pt modelId="{A02591EB-EB37-43E8-B25F-482C93EF1289}" type="sibTrans" cxnId="{452EB68E-DD8B-47ED-AC65-A5AADF981087}">
      <dgm:prSet/>
      <dgm:spPr/>
      <dgm:t>
        <a:bodyPr/>
        <a:lstStyle/>
        <a:p>
          <a:endParaRPr lang="tr-TR"/>
        </a:p>
      </dgm:t>
    </dgm:pt>
    <dgm:pt modelId="{0D0870C8-A5E1-4CC7-BD9A-388404157983}">
      <dgm:prSet/>
      <dgm:spPr/>
      <dgm:t>
        <a:bodyPr/>
        <a:lstStyle/>
        <a:p>
          <a:endParaRPr lang="tr-TR"/>
        </a:p>
      </dgm:t>
    </dgm:pt>
    <dgm:pt modelId="{D340D510-639A-48AE-8E7C-2372DD99AA38}" type="parTrans" cxnId="{2171A6CB-2DF4-4C44-A68A-AAD0E9A8217E}">
      <dgm:prSet/>
      <dgm:spPr/>
      <dgm:t>
        <a:bodyPr/>
        <a:lstStyle/>
        <a:p>
          <a:endParaRPr lang="tr-TR"/>
        </a:p>
      </dgm:t>
    </dgm:pt>
    <dgm:pt modelId="{FB569873-21EC-4881-9730-0E96910C4C3A}" type="sibTrans" cxnId="{2171A6CB-2DF4-4C44-A68A-AAD0E9A8217E}">
      <dgm:prSet/>
      <dgm:spPr/>
      <dgm:t>
        <a:bodyPr/>
        <a:lstStyle/>
        <a:p>
          <a:endParaRPr lang="tr-TR"/>
        </a:p>
      </dgm:t>
    </dgm:pt>
    <dgm:pt modelId="{360C48E3-A994-4CF8-B14B-AE8CE2BB7357}">
      <dgm:prSet/>
      <dgm:spPr/>
      <dgm:t>
        <a:bodyPr/>
        <a:lstStyle/>
        <a:p>
          <a:endParaRPr lang="tr-TR"/>
        </a:p>
      </dgm:t>
    </dgm:pt>
    <dgm:pt modelId="{EFAFE643-0F18-4B13-8F39-B6D044F1FEE9}" type="parTrans" cxnId="{AB8F3CF8-800E-4562-B3E2-4137824E6505}">
      <dgm:prSet/>
      <dgm:spPr/>
      <dgm:t>
        <a:bodyPr/>
        <a:lstStyle/>
        <a:p>
          <a:endParaRPr lang="tr-TR"/>
        </a:p>
      </dgm:t>
    </dgm:pt>
    <dgm:pt modelId="{BE6B0DA9-6680-48FD-B701-AF4D961E6968}" type="sibTrans" cxnId="{AB8F3CF8-800E-4562-B3E2-4137824E6505}">
      <dgm:prSet/>
      <dgm:spPr/>
      <dgm:t>
        <a:bodyPr/>
        <a:lstStyle/>
        <a:p>
          <a:endParaRPr lang="tr-TR"/>
        </a:p>
      </dgm:t>
    </dgm:pt>
    <dgm:pt modelId="{445BAEEA-8307-4D90-AFE3-A268D7E927DE}">
      <dgm:prSet/>
      <dgm:spPr/>
      <dgm:t>
        <a:bodyPr/>
        <a:lstStyle/>
        <a:p>
          <a:endParaRPr lang="tr-TR"/>
        </a:p>
      </dgm:t>
    </dgm:pt>
    <dgm:pt modelId="{107FBCA4-E207-4E9A-AD67-B7B79A9E6284}" type="parTrans" cxnId="{CBE212E4-B065-4686-9A7B-949E7531E00D}">
      <dgm:prSet/>
      <dgm:spPr/>
      <dgm:t>
        <a:bodyPr/>
        <a:lstStyle/>
        <a:p>
          <a:endParaRPr lang="tr-TR"/>
        </a:p>
      </dgm:t>
    </dgm:pt>
    <dgm:pt modelId="{61883166-A7BA-409D-942E-4BF9D7F9E8E1}" type="sibTrans" cxnId="{CBE212E4-B065-4686-9A7B-949E7531E00D}">
      <dgm:prSet/>
      <dgm:spPr/>
      <dgm:t>
        <a:bodyPr/>
        <a:lstStyle/>
        <a:p>
          <a:endParaRPr lang="tr-TR"/>
        </a:p>
      </dgm:t>
    </dgm:pt>
    <dgm:pt modelId="{75865FC9-447A-4FA1-8D2C-C9EEF696EFCD}">
      <dgm:prSet/>
      <dgm:spPr/>
      <dgm:t>
        <a:bodyPr/>
        <a:lstStyle/>
        <a:p>
          <a:endParaRPr lang="tr-TR"/>
        </a:p>
      </dgm:t>
    </dgm:pt>
    <dgm:pt modelId="{50FEACDB-59E5-42F2-AA8A-20EDAB6BBF6C}" type="parTrans" cxnId="{F8BD330C-A1FE-4537-BF00-23D1BF705E93}">
      <dgm:prSet/>
      <dgm:spPr/>
      <dgm:t>
        <a:bodyPr/>
        <a:lstStyle/>
        <a:p>
          <a:endParaRPr lang="tr-TR"/>
        </a:p>
      </dgm:t>
    </dgm:pt>
    <dgm:pt modelId="{70200CA0-E9A0-4D44-BC0F-DBA833CBB0F6}" type="sibTrans" cxnId="{F8BD330C-A1FE-4537-BF00-23D1BF705E93}">
      <dgm:prSet/>
      <dgm:spPr/>
      <dgm:t>
        <a:bodyPr/>
        <a:lstStyle/>
        <a:p>
          <a:endParaRPr lang="tr-TR"/>
        </a:p>
      </dgm:t>
    </dgm:pt>
    <dgm:pt modelId="{3D399FB0-954D-4965-AB1D-F2A87C395E5E}">
      <dgm:prSet/>
      <dgm:spPr/>
      <dgm:t>
        <a:bodyPr/>
        <a:lstStyle/>
        <a:p>
          <a:endParaRPr lang="tr-TR"/>
        </a:p>
      </dgm:t>
    </dgm:pt>
    <dgm:pt modelId="{8406298E-E94C-4D1E-B5DC-04E5D0FEE2A7}" type="parTrans" cxnId="{BFDDFAA5-0889-4DDA-BBF4-17CEF23C7111}">
      <dgm:prSet/>
      <dgm:spPr/>
      <dgm:t>
        <a:bodyPr/>
        <a:lstStyle/>
        <a:p>
          <a:endParaRPr lang="tr-TR"/>
        </a:p>
      </dgm:t>
    </dgm:pt>
    <dgm:pt modelId="{9D88DC01-49AA-420C-A490-AAEFDFA2696C}" type="sibTrans" cxnId="{BFDDFAA5-0889-4DDA-BBF4-17CEF23C7111}">
      <dgm:prSet/>
      <dgm:spPr/>
      <dgm:t>
        <a:bodyPr/>
        <a:lstStyle/>
        <a:p>
          <a:endParaRPr lang="tr-TR"/>
        </a:p>
      </dgm:t>
    </dgm:pt>
    <dgm:pt modelId="{C5DFD608-D914-4DCE-A686-B84A1F29FB8C}">
      <dgm:prSet/>
      <dgm:spPr/>
      <dgm:t>
        <a:bodyPr/>
        <a:lstStyle/>
        <a:p>
          <a:endParaRPr lang="tr-TR"/>
        </a:p>
      </dgm:t>
    </dgm:pt>
    <dgm:pt modelId="{3DE01960-6610-48C6-9257-B892965BFDA0}" type="parTrans" cxnId="{07D2A1F8-0CF7-4E9C-8513-146F2B3F36E4}">
      <dgm:prSet/>
      <dgm:spPr/>
      <dgm:t>
        <a:bodyPr/>
        <a:lstStyle/>
        <a:p>
          <a:endParaRPr lang="tr-TR"/>
        </a:p>
      </dgm:t>
    </dgm:pt>
    <dgm:pt modelId="{9B88DB55-CD54-42DE-9C84-AD3014363167}" type="sibTrans" cxnId="{07D2A1F8-0CF7-4E9C-8513-146F2B3F36E4}">
      <dgm:prSet/>
      <dgm:spPr/>
      <dgm:t>
        <a:bodyPr/>
        <a:lstStyle/>
        <a:p>
          <a:endParaRPr lang="tr-TR"/>
        </a:p>
      </dgm:t>
    </dgm:pt>
    <dgm:pt modelId="{3E8B3391-BF3B-452C-95AF-2B3E1DAB4825}">
      <dgm:prSet/>
      <dgm:spPr/>
      <dgm:t>
        <a:bodyPr/>
        <a:lstStyle/>
        <a:p>
          <a:endParaRPr lang="tr-TR"/>
        </a:p>
      </dgm:t>
    </dgm:pt>
    <dgm:pt modelId="{AE87E207-8992-4F96-984B-C0D35E283161}" type="parTrans" cxnId="{863CD207-EC46-477C-BEE9-A0BB3047D58C}">
      <dgm:prSet/>
      <dgm:spPr/>
      <dgm:t>
        <a:bodyPr/>
        <a:lstStyle/>
        <a:p>
          <a:endParaRPr lang="tr-TR"/>
        </a:p>
      </dgm:t>
    </dgm:pt>
    <dgm:pt modelId="{5ACF9394-BB76-454A-928A-F1D6176DD0CA}" type="sibTrans" cxnId="{863CD207-EC46-477C-BEE9-A0BB3047D58C}">
      <dgm:prSet/>
      <dgm:spPr/>
      <dgm:t>
        <a:bodyPr/>
        <a:lstStyle/>
        <a:p>
          <a:endParaRPr lang="tr-TR"/>
        </a:p>
      </dgm:t>
    </dgm:pt>
    <dgm:pt modelId="{EDB77465-6A3C-48FF-BC3E-13F1E36BFE92}">
      <dgm:prSet/>
      <dgm:spPr/>
      <dgm:t>
        <a:bodyPr/>
        <a:lstStyle/>
        <a:p>
          <a:endParaRPr lang="tr-TR"/>
        </a:p>
      </dgm:t>
    </dgm:pt>
    <dgm:pt modelId="{9153DFE1-FB7A-40C7-8DB7-899FA5D77AB9}" type="parTrans" cxnId="{3C7BD317-4B44-432F-B74B-DB1C5AB32B11}">
      <dgm:prSet/>
      <dgm:spPr/>
      <dgm:t>
        <a:bodyPr/>
        <a:lstStyle/>
        <a:p>
          <a:endParaRPr lang="tr-TR"/>
        </a:p>
      </dgm:t>
    </dgm:pt>
    <dgm:pt modelId="{93CAE538-9453-4475-90E1-C3EC0BBDE285}" type="sibTrans" cxnId="{3C7BD317-4B44-432F-B74B-DB1C5AB32B11}">
      <dgm:prSet/>
      <dgm:spPr/>
      <dgm:t>
        <a:bodyPr/>
        <a:lstStyle/>
        <a:p>
          <a:endParaRPr lang="tr-TR"/>
        </a:p>
      </dgm:t>
    </dgm:pt>
    <dgm:pt modelId="{E3A4BD3B-51D7-4897-A6DA-291235613FBA}" type="pres">
      <dgm:prSet presAssocID="{A7610C0B-01B2-4981-931C-5409DC9D9F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90C894-BCE7-4A75-B09B-70D8936F025A}" type="pres">
      <dgm:prSet presAssocID="{15045785-61B1-483F-99F8-CD59A87A23A0}" presName="centerShape" presStyleLbl="node0" presStyleIdx="0" presStyleCnt="1" custScaleX="179324" custScaleY="160427"/>
      <dgm:spPr/>
      <dgm:t>
        <a:bodyPr/>
        <a:lstStyle/>
        <a:p>
          <a:endParaRPr lang="tr-TR"/>
        </a:p>
      </dgm:t>
    </dgm:pt>
    <dgm:pt modelId="{205D770E-B9B1-4C2C-BA52-711821B333E3}" type="pres">
      <dgm:prSet presAssocID="{63E729E1-0F08-47DE-9B38-E571069C25DA}" presName="node" presStyleLbl="node1" presStyleIdx="0" presStyleCnt="10" custScaleX="147552" custScaleY="1294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FB077-F7D7-40F9-9781-13301A104C78}" type="pres">
      <dgm:prSet presAssocID="{63E729E1-0F08-47DE-9B38-E571069C25DA}" presName="dummy" presStyleCnt="0"/>
      <dgm:spPr/>
      <dgm:t>
        <a:bodyPr/>
        <a:lstStyle/>
        <a:p>
          <a:endParaRPr lang="tr-TR"/>
        </a:p>
      </dgm:t>
    </dgm:pt>
    <dgm:pt modelId="{C3D351CE-704B-473C-AFB7-6C3F723545AA}" type="pres">
      <dgm:prSet presAssocID="{1B3452BA-FB8A-4091-96AB-0F73C71B7F34}" presName="sibTrans" presStyleLbl="sibTrans2D1" presStyleIdx="0" presStyleCnt="10"/>
      <dgm:spPr/>
      <dgm:t>
        <a:bodyPr/>
        <a:lstStyle/>
        <a:p>
          <a:endParaRPr lang="tr-TR"/>
        </a:p>
      </dgm:t>
    </dgm:pt>
    <dgm:pt modelId="{BFD49616-4AA1-4129-8A23-8E2B92362328}" type="pres">
      <dgm:prSet presAssocID="{A7659482-974F-4943-9DE2-7C96BF5F46C5}" presName="node" presStyleLbl="node1" presStyleIdx="1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53232A-474D-40BE-94E9-CB7F39568030}" type="pres">
      <dgm:prSet presAssocID="{A7659482-974F-4943-9DE2-7C96BF5F46C5}" presName="dummy" presStyleCnt="0"/>
      <dgm:spPr/>
      <dgm:t>
        <a:bodyPr/>
        <a:lstStyle/>
        <a:p>
          <a:endParaRPr lang="tr-TR"/>
        </a:p>
      </dgm:t>
    </dgm:pt>
    <dgm:pt modelId="{94D5A94E-524F-4028-BEA4-783CD191F7B4}" type="pres">
      <dgm:prSet presAssocID="{47853ED0-3786-4BE5-B82D-D2B5AF01ED9D}" presName="sibTrans" presStyleLbl="sibTrans2D1" presStyleIdx="1" presStyleCnt="10"/>
      <dgm:spPr/>
      <dgm:t>
        <a:bodyPr/>
        <a:lstStyle/>
        <a:p>
          <a:endParaRPr lang="tr-TR"/>
        </a:p>
      </dgm:t>
    </dgm:pt>
    <dgm:pt modelId="{E22FC142-CFF3-44AB-8466-18E0B046B77D}" type="pres">
      <dgm:prSet presAssocID="{702387A7-9AEF-4138-B736-55BB907BBD82}" presName="node" presStyleLbl="node1" presStyleIdx="2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C8E9EE-8E9D-4306-AE48-78E173A96F24}" type="pres">
      <dgm:prSet presAssocID="{702387A7-9AEF-4138-B736-55BB907BBD82}" presName="dummy" presStyleCnt="0"/>
      <dgm:spPr/>
      <dgm:t>
        <a:bodyPr/>
        <a:lstStyle/>
        <a:p>
          <a:endParaRPr lang="tr-TR"/>
        </a:p>
      </dgm:t>
    </dgm:pt>
    <dgm:pt modelId="{AFFF39B0-B70B-4463-B1AD-7B71097D62AA}" type="pres">
      <dgm:prSet presAssocID="{E72D50B2-56CF-4E83-AEA5-2D63EA18E238}" presName="sibTrans" presStyleLbl="sibTrans2D1" presStyleIdx="2" presStyleCnt="10"/>
      <dgm:spPr/>
      <dgm:t>
        <a:bodyPr/>
        <a:lstStyle/>
        <a:p>
          <a:endParaRPr lang="tr-TR"/>
        </a:p>
      </dgm:t>
    </dgm:pt>
    <dgm:pt modelId="{C1C3F399-5B99-401D-8D00-5AB25E5A6362}" type="pres">
      <dgm:prSet presAssocID="{FDBE1F94-F4F3-4A42-A130-06535843CA12}" presName="node" presStyleLbl="node1" presStyleIdx="3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11C4E3-BB36-47D0-8ED1-EA0B57A6CF87}" type="pres">
      <dgm:prSet presAssocID="{FDBE1F94-F4F3-4A42-A130-06535843CA12}" presName="dummy" presStyleCnt="0"/>
      <dgm:spPr/>
      <dgm:t>
        <a:bodyPr/>
        <a:lstStyle/>
        <a:p>
          <a:endParaRPr lang="tr-TR"/>
        </a:p>
      </dgm:t>
    </dgm:pt>
    <dgm:pt modelId="{5EE60981-B5E5-4762-BD0C-E8CA6339544A}" type="pres">
      <dgm:prSet presAssocID="{ED10582D-0B9A-447A-956C-373978CFCF12}" presName="sibTrans" presStyleLbl="sibTrans2D1" presStyleIdx="3" presStyleCnt="10"/>
      <dgm:spPr/>
      <dgm:t>
        <a:bodyPr/>
        <a:lstStyle/>
        <a:p>
          <a:endParaRPr lang="tr-TR"/>
        </a:p>
      </dgm:t>
    </dgm:pt>
    <dgm:pt modelId="{4E372164-6EC1-4F89-B4F9-06B3A10BE9A0}" type="pres">
      <dgm:prSet presAssocID="{CB277D8A-F5C4-4BBD-949B-7A84E94665F7}" presName="node" presStyleLbl="node1" presStyleIdx="4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C61D34-E91C-4871-927D-68950BE75A58}" type="pres">
      <dgm:prSet presAssocID="{CB277D8A-F5C4-4BBD-949B-7A84E94665F7}" presName="dummy" presStyleCnt="0"/>
      <dgm:spPr/>
      <dgm:t>
        <a:bodyPr/>
        <a:lstStyle/>
        <a:p>
          <a:endParaRPr lang="tr-TR"/>
        </a:p>
      </dgm:t>
    </dgm:pt>
    <dgm:pt modelId="{FD4562AD-65B4-4591-910A-33B01F4CA143}" type="pres">
      <dgm:prSet presAssocID="{43AABC48-BDD4-4F34-8428-F70B819E4ED1}" presName="sibTrans" presStyleLbl="sibTrans2D1" presStyleIdx="4" presStyleCnt="10"/>
      <dgm:spPr/>
      <dgm:t>
        <a:bodyPr/>
        <a:lstStyle/>
        <a:p>
          <a:endParaRPr lang="tr-TR"/>
        </a:p>
      </dgm:t>
    </dgm:pt>
    <dgm:pt modelId="{2BA3B5B7-1EAA-4DC4-9CD2-DADBAB9DCDE1}" type="pres">
      <dgm:prSet presAssocID="{CE693EF4-C2A0-402B-ACFC-D6B5312093F6}" presName="node" presStyleLbl="node1" presStyleIdx="5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FB9623-6618-4AAC-8329-C1667FC6AC16}" type="pres">
      <dgm:prSet presAssocID="{CE693EF4-C2A0-402B-ACFC-D6B5312093F6}" presName="dummy" presStyleCnt="0"/>
      <dgm:spPr/>
      <dgm:t>
        <a:bodyPr/>
        <a:lstStyle/>
        <a:p>
          <a:endParaRPr lang="tr-TR"/>
        </a:p>
      </dgm:t>
    </dgm:pt>
    <dgm:pt modelId="{DE64A01F-958F-4118-B9FB-9CCE94DA63E8}" type="pres">
      <dgm:prSet presAssocID="{55EF15E6-07F4-4CFE-ACBA-BFE4AE44391A}" presName="sibTrans" presStyleLbl="sibTrans2D1" presStyleIdx="5" presStyleCnt="10"/>
      <dgm:spPr/>
      <dgm:t>
        <a:bodyPr/>
        <a:lstStyle/>
        <a:p>
          <a:endParaRPr lang="tr-TR"/>
        </a:p>
      </dgm:t>
    </dgm:pt>
    <dgm:pt modelId="{7F4E4FD9-722F-4D01-8C4D-BC8B9FD2683F}" type="pres">
      <dgm:prSet presAssocID="{4DD69068-4C77-481F-9978-40BB32B4A7A6}" presName="node" presStyleLbl="node1" presStyleIdx="6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D7CBA9-FC6F-46CF-A14B-14BC9B4C9A57}" type="pres">
      <dgm:prSet presAssocID="{4DD69068-4C77-481F-9978-40BB32B4A7A6}" presName="dummy" presStyleCnt="0"/>
      <dgm:spPr/>
      <dgm:t>
        <a:bodyPr/>
        <a:lstStyle/>
        <a:p>
          <a:endParaRPr lang="tr-TR"/>
        </a:p>
      </dgm:t>
    </dgm:pt>
    <dgm:pt modelId="{3B876B78-7E80-4CA9-B53F-10886078847D}" type="pres">
      <dgm:prSet presAssocID="{74237565-2EE1-4507-9F90-5733D7C01BD8}" presName="sibTrans" presStyleLbl="sibTrans2D1" presStyleIdx="6" presStyleCnt="10"/>
      <dgm:spPr/>
      <dgm:t>
        <a:bodyPr/>
        <a:lstStyle/>
        <a:p>
          <a:endParaRPr lang="tr-TR"/>
        </a:p>
      </dgm:t>
    </dgm:pt>
    <dgm:pt modelId="{2FCABD80-9E73-4601-B006-BC3DECAE3654}" type="pres">
      <dgm:prSet presAssocID="{AFB9E23A-3359-4D63-96CF-FB618107AC95}" presName="node" presStyleLbl="node1" presStyleIdx="7" presStyleCnt="10" custScaleX="167899" custScaleY="162951" custRadScaleRad="100970" custRadScaleInc="18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19ADE4-08A8-4DD8-960E-D4F40AA1E910}" type="pres">
      <dgm:prSet presAssocID="{AFB9E23A-3359-4D63-96CF-FB618107AC95}" presName="dummy" presStyleCnt="0"/>
      <dgm:spPr/>
      <dgm:t>
        <a:bodyPr/>
        <a:lstStyle/>
        <a:p>
          <a:endParaRPr lang="tr-TR"/>
        </a:p>
      </dgm:t>
    </dgm:pt>
    <dgm:pt modelId="{78D84E5B-66E4-483B-9E9E-4823C96FBC3B}" type="pres">
      <dgm:prSet presAssocID="{DB18C586-4585-4F24-B7C5-4B174365925B}" presName="sibTrans" presStyleLbl="sibTrans2D1" presStyleIdx="7" presStyleCnt="10"/>
      <dgm:spPr/>
      <dgm:t>
        <a:bodyPr/>
        <a:lstStyle/>
        <a:p>
          <a:endParaRPr lang="tr-TR"/>
        </a:p>
      </dgm:t>
    </dgm:pt>
    <dgm:pt modelId="{A20FBC0E-CCA9-4911-81A0-47D1E9A13389}" type="pres">
      <dgm:prSet presAssocID="{10DD2FBE-716F-41BE-BDAD-DBE0BAE19A3E}" presName="node" presStyleLbl="node1" presStyleIdx="8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F73C4D-AC8F-4B54-B489-8E5500AB646A}" type="pres">
      <dgm:prSet presAssocID="{10DD2FBE-716F-41BE-BDAD-DBE0BAE19A3E}" presName="dummy" presStyleCnt="0"/>
      <dgm:spPr/>
      <dgm:t>
        <a:bodyPr/>
        <a:lstStyle/>
        <a:p>
          <a:endParaRPr lang="tr-TR"/>
        </a:p>
      </dgm:t>
    </dgm:pt>
    <dgm:pt modelId="{08B16E65-5ADA-4C6F-98D6-16FF32248E92}" type="pres">
      <dgm:prSet presAssocID="{CB1EED75-B3DA-4725-9D78-01278F7D9E6A}" presName="sibTrans" presStyleLbl="sibTrans2D1" presStyleIdx="8" presStyleCnt="10"/>
      <dgm:spPr/>
      <dgm:t>
        <a:bodyPr/>
        <a:lstStyle/>
        <a:p>
          <a:endParaRPr lang="tr-TR"/>
        </a:p>
      </dgm:t>
    </dgm:pt>
    <dgm:pt modelId="{D815D34C-1934-471E-BE6F-13131B408A72}" type="pres">
      <dgm:prSet presAssocID="{EED3FF5B-1E39-4D2A-B835-FD7D2D9381A6}" presName="node" presStyleLbl="node1" presStyleIdx="9" presStyleCnt="10" custScaleX="148896" custScaleY="136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FF7714-AA00-4BCA-8516-E746E5D622DE}" type="pres">
      <dgm:prSet presAssocID="{EED3FF5B-1E39-4D2A-B835-FD7D2D9381A6}" presName="dummy" presStyleCnt="0"/>
      <dgm:spPr/>
      <dgm:t>
        <a:bodyPr/>
        <a:lstStyle/>
        <a:p>
          <a:endParaRPr lang="tr-TR"/>
        </a:p>
      </dgm:t>
    </dgm:pt>
    <dgm:pt modelId="{15F2B9CD-BAF6-423A-8426-71D8D5ECB8DC}" type="pres">
      <dgm:prSet presAssocID="{A5916D88-1158-4A43-A1CC-19733A0BF800}" presName="sibTrans" presStyleLbl="sibTrans2D1" presStyleIdx="9" presStyleCnt="10"/>
      <dgm:spPr/>
      <dgm:t>
        <a:bodyPr/>
        <a:lstStyle/>
        <a:p>
          <a:endParaRPr lang="tr-TR"/>
        </a:p>
      </dgm:t>
    </dgm:pt>
  </dgm:ptLst>
  <dgm:cxnLst>
    <dgm:cxn modelId="{F8A92A9B-5A1F-4871-BBD6-07BE05D25F3F}" srcId="{15045785-61B1-483F-99F8-CD59A87A23A0}" destId="{702387A7-9AEF-4138-B736-55BB907BBD82}" srcOrd="2" destOrd="0" parTransId="{0AA321F5-B2AF-4D1F-819B-437D2E251943}" sibTransId="{E72D50B2-56CF-4E83-AEA5-2D63EA18E238}"/>
    <dgm:cxn modelId="{F4378D46-23A4-466E-A534-0F97B38EB8A7}" srcId="{15045785-61B1-483F-99F8-CD59A87A23A0}" destId="{EED3FF5B-1E39-4D2A-B835-FD7D2D9381A6}" srcOrd="9" destOrd="0" parTransId="{9211832F-5FD3-4D56-8E5D-BBDFDD53956D}" sibTransId="{A5916D88-1158-4A43-A1CC-19733A0BF800}"/>
    <dgm:cxn modelId="{A7614292-0AF5-49E1-A4ED-0F4A2BDBAA4A}" type="presOf" srcId="{CB1EED75-B3DA-4725-9D78-01278F7D9E6A}" destId="{08B16E65-5ADA-4C6F-98D6-16FF32248E92}" srcOrd="0" destOrd="0" presId="urn:microsoft.com/office/officeart/2005/8/layout/radial6"/>
    <dgm:cxn modelId="{D8EAAC6F-9E3B-43F4-BA46-820E60D31CC2}" srcId="{15045785-61B1-483F-99F8-CD59A87A23A0}" destId="{63E729E1-0F08-47DE-9B38-E571069C25DA}" srcOrd="0" destOrd="0" parTransId="{09560325-9B49-42EC-918F-E971602E6564}" sibTransId="{1B3452BA-FB8A-4091-96AB-0F73C71B7F34}"/>
    <dgm:cxn modelId="{95AFB3A2-D58A-4892-886C-A4E1A7AECFDD}" type="presOf" srcId="{EED3FF5B-1E39-4D2A-B835-FD7D2D9381A6}" destId="{D815D34C-1934-471E-BE6F-13131B408A72}" srcOrd="0" destOrd="0" presId="urn:microsoft.com/office/officeart/2005/8/layout/radial6"/>
    <dgm:cxn modelId="{B4150F00-E082-4784-A3D1-CBC373D00E64}" type="presOf" srcId="{55EF15E6-07F4-4CFE-ACBA-BFE4AE44391A}" destId="{DE64A01F-958F-4118-B9FB-9CCE94DA63E8}" srcOrd="0" destOrd="0" presId="urn:microsoft.com/office/officeart/2005/8/layout/radial6"/>
    <dgm:cxn modelId="{8E771F57-11B8-4672-87E7-60AFD9FE1482}" type="presOf" srcId="{43AABC48-BDD4-4F34-8428-F70B819E4ED1}" destId="{FD4562AD-65B4-4591-910A-33B01F4CA143}" srcOrd="0" destOrd="0" presId="urn:microsoft.com/office/officeart/2005/8/layout/radial6"/>
    <dgm:cxn modelId="{E7F5D9D6-DA5A-4A85-8AF6-5DCC87BA6D92}" srcId="{15045785-61B1-483F-99F8-CD59A87A23A0}" destId="{CE693EF4-C2A0-402B-ACFC-D6B5312093F6}" srcOrd="5" destOrd="0" parTransId="{A63E044B-8017-450E-B34A-5278E9A6F67E}" sibTransId="{55EF15E6-07F4-4CFE-ACBA-BFE4AE44391A}"/>
    <dgm:cxn modelId="{23FD3FE7-68C1-42D4-B896-C6C922EC6536}" type="presOf" srcId="{10DD2FBE-716F-41BE-BDAD-DBE0BAE19A3E}" destId="{A20FBC0E-CCA9-4911-81A0-47D1E9A13389}" srcOrd="0" destOrd="0" presId="urn:microsoft.com/office/officeart/2005/8/layout/radial6"/>
    <dgm:cxn modelId="{6ACFBC8A-4ADF-47EF-A458-6E1D9BB8BEC9}" type="presOf" srcId="{1B3452BA-FB8A-4091-96AB-0F73C71B7F34}" destId="{C3D351CE-704B-473C-AFB7-6C3F723545AA}" srcOrd="0" destOrd="0" presId="urn:microsoft.com/office/officeart/2005/8/layout/radial6"/>
    <dgm:cxn modelId="{0467B037-3322-48C4-8E72-B795143A92CD}" type="presOf" srcId="{A7659482-974F-4943-9DE2-7C96BF5F46C5}" destId="{BFD49616-4AA1-4129-8A23-8E2B92362328}" srcOrd="0" destOrd="0" presId="urn:microsoft.com/office/officeart/2005/8/layout/radial6"/>
    <dgm:cxn modelId="{F5E15490-DFDB-4F27-88B8-64CCA1AAB40C}" srcId="{15045785-61B1-483F-99F8-CD59A87A23A0}" destId="{A7659482-974F-4943-9DE2-7C96BF5F46C5}" srcOrd="1" destOrd="0" parTransId="{B9B86CCB-6466-49E7-9483-5A15F0D42DD7}" sibTransId="{47853ED0-3786-4BE5-B82D-D2B5AF01ED9D}"/>
    <dgm:cxn modelId="{7DB0E17F-1AFB-46B8-933F-8A76638F48A0}" srcId="{15045785-61B1-483F-99F8-CD59A87A23A0}" destId="{10DD2FBE-716F-41BE-BDAD-DBE0BAE19A3E}" srcOrd="8" destOrd="0" parTransId="{4851E985-3D3D-469A-AB93-A827077EA178}" sibTransId="{CB1EED75-B3DA-4725-9D78-01278F7D9E6A}"/>
    <dgm:cxn modelId="{07D2A1F8-0CF7-4E9C-8513-146F2B3F36E4}" srcId="{A7610C0B-01B2-4981-931C-5409DC9D9F9E}" destId="{C5DFD608-D914-4DCE-A686-B84A1F29FB8C}" srcOrd="7" destOrd="0" parTransId="{3DE01960-6610-48C6-9257-B892965BFDA0}" sibTransId="{9B88DB55-CD54-42DE-9C84-AD3014363167}"/>
    <dgm:cxn modelId="{4E98213E-7A4D-4E49-9294-E7B89BBE527F}" srcId="{15045785-61B1-483F-99F8-CD59A87A23A0}" destId="{CB277D8A-F5C4-4BBD-949B-7A84E94665F7}" srcOrd="4" destOrd="0" parTransId="{09BEF306-BD30-4771-8A87-5226C9373A42}" sibTransId="{43AABC48-BDD4-4F34-8428-F70B819E4ED1}"/>
    <dgm:cxn modelId="{3C7BD317-4B44-432F-B74B-DB1C5AB32B11}" srcId="{A7610C0B-01B2-4981-931C-5409DC9D9F9E}" destId="{EDB77465-6A3C-48FF-BC3E-13F1E36BFE92}" srcOrd="9" destOrd="0" parTransId="{9153DFE1-FB7A-40C7-8DB7-899FA5D77AB9}" sibTransId="{93CAE538-9453-4475-90E1-C3EC0BBDE285}"/>
    <dgm:cxn modelId="{1EC62742-A832-47F0-AEA8-8C02566A9740}" type="presOf" srcId="{CE693EF4-C2A0-402B-ACFC-D6B5312093F6}" destId="{2BA3B5B7-1EAA-4DC4-9CD2-DADBAB9DCDE1}" srcOrd="0" destOrd="0" presId="urn:microsoft.com/office/officeart/2005/8/layout/radial6"/>
    <dgm:cxn modelId="{452EB68E-DD8B-47ED-AC65-A5AADF981087}" srcId="{A7610C0B-01B2-4981-931C-5409DC9D9F9E}" destId="{A587226B-ED2B-471B-A524-470CB1C1F8B7}" srcOrd="1" destOrd="0" parTransId="{2B61FB4F-F145-4608-826C-CB34250C9BC7}" sibTransId="{A02591EB-EB37-43E8-B25F-482C93EF1289}"/>
    <dgm:cxn modelId="{D65C6AE9-19C8-429B-9F81-5758E196AAF5}" type="presOf" srcId="{AFB9E23A-3359-4D63-96CF-FB618107AC95}" destId="{2FCABD80-9E73-4601-B006-BC3DECAE3654}" srcOrd="0" destOrd="0" presId="urn:microsoft.com/office/officeart/2005/8/layout/radial6"/>
    <dgm:cxn modelId="{CBE212E4-B065-4686-9A7B-949E7531E00D}" srcId="{A7610C0B-01B2-4981-931C-5409DC9D9F9E}" destId="{445BAEEA-8307-4D90-AFE3-A268D7E927DE}" srcOrd="4" destOrd="0" parTransId="{107FBCA4-E207-4E9A-AD67-B7B79A9E6284}" sibTransId="{61883166-A7BA-409D-942E-4BF9D7F9E8E1}"/>
    <dgm:cxn modelId="{2171A6CB-2DF4-4C44-A68A-AAD0E9A8217E}" srcId="{A7610C0B-01B2-4981-931C-5409DC9D9F9E}" destId="{0D0870C8-A5E1-4CC7-BD9A-388404157983}" srcOrd="2" destOrd="0" parTransId="{D340D510-639A-48AE-8E7C-2372DD99AA38}" sibTransId="{FB569873-21EC-4881-9730-0E96910C4C3A}"/>
    <dgm:cxn modelId="{20E1B7EE-8569-49B9-8754-53CB4A1620FC}" type="presOf" srcId="{4DD69068-4C77-481F-9978-40BB32B4A7A6}" destId="{7F4E4FD9-722F-4D01-8C4D-BC8B9FD2683F}" srcOrd="0" destOrd="0" presId="urn:microsoft.com/office/officeart/2005/8/layout/radial6"/>
    <dgm:cxn modelId="{A06FAAE1-3CA6-44E6-95E0-CE2273BE5B7B}" type="presOf" srcId="{A5916D88-1158-4A43-A1CC-19733A0BF800}" destId="{15F2B9CD-BAF6-423A-8426-71D8D5ECB8DC}" srcOrd="0" destOrd="0" presId="urn:microsoft.com/office/officeart/2005/8/layout/radial6"/>
    <dgm:cxn modelId="{90537360-30C3-4CEB-AF62-7ED4E4266E9A}" srcId="{15045785-61B1-483F-99F8-CD59A87A23A0}" destId="{AFB9E23A-3359-4D63-96CF-FB618107AC95}" srcOrd="7" destOrd="0" parTransId="{26CBBA16-4598-43EB-BAB1-5E65E0246B5D}" sibTransId="{DB18C586-4585-4F24-B7C5-4B174365925B}"/>
    <dgm:cxn modelId="{F433C14D-F0AA-4978-B26F-6722841285C8}" type="presOf" srcId="{DB18C586-4585-4F24-B7C5-4B174365925B}" destId="{78D84E5B-66E4-483B-9E9E-4823C96FBC3B}" srcOrd="0" destOrd="0" presId="urn:microsoft.com/office/officeart/2005/8/layout/radial6"/>
    <dgm:cxn modelId="{BFDDFAA5-0889-4DDA-BBF4-17CEF23C7111}" srcId="{A7610C0B-01B2-4981-931C-5409DC9D9F9E}" destId="{3D399FB0-954D-4965-AB1D-F2A87C395E5E}" srcOrd="6" destOrd="0" parTransId="{8406298E-E94C-4D1E-B5DC-04E5D0FEE2A7}" sibTransId="{9D88DC01-49AA-420C-A490-AAEFDFA2696C}"/>
    <dgm:cxn modelId="{6607D689-6B5F-4F37-9D84-27C28B9F1641}" type="presOf" srcId="{702387A7-9AEF-4138-B736-55BB907BBD82}" destId="{E22FC142-CFF3-44AB-8466-18E0B046B77D}" srcOrd="0" destOrd="0" presId="urn:microsoft.com/office/officeart/2005/8/layout/radial6"/>
    <dgm:cxn modelId="{032BD70C-2470-4079-99BC-A85A0B8A5D2B}" type="presOf" srcId="{15045785-61B1-483F-99F8-CD59A87A23A0}" destId="{FC90C894-BCE7-4A75-B09B-70D8936F025A}" srcOrd="0" destOrd="0" presId="urn:microsoft.com/office/officeart/2005/8/layout/radial6"/>
    <dgm:cxn modelId="{AB8F3CF8-800E-4562-B3E2-4137824E6505}" srcId="{A7610C0B-01B2-4981-931C-5409DC9D9F9E}" destId="{360C48E3-A994-4CF8-B14B-AE8CE2BB7357}" srcOrd="3" destOrd="0" parTransId="{EFAFE643-0F18-4B13-8F39-B6D044F1FEE9}" sibTransId="{BE6B0DA9-6680-48FD-B701-AF4D961E6968}"/>
    <dgm:cxn modelId="{DD6466E8-48A8-4BAD-A801-C34A65CBC31B}" type="presOf" srcId="{FDBE1F94-F4F3-4A42-A130-06535843CA12}" destId="{C1C3F399-5B99-401D-8D00-5AB25E5A6362}" srcOrd="0" destOrd="0" presId="urn:microsoft.com/office/officeart/2005/8/layout/radial6"/>
    <dgm:cxn modelId="{3C685BBD-7A1B-4552-A336-3EA0BB848F7B}" type="presOf" srcId="{ED10582D-0B9A-447A-956C-373978CFCF12}" destId="{5EE60981-B5E5-4762-BD0C-E8CA6339544A}" srcOrd="0" destOrd="0" presId="urn:microsoft.com/office/officeart/2005/8/layout/radial6"/>
    <dgm:cxn modelId="{46C58A02-440F-4B05-9536-FA0942FC5596}" type="presOf" srcId="{63E729E1-0F08-47DE-9B38-E571069C25DA}" destId="{205D770E-B9B1-4C2C-BA52-711821B333E3}" srcOrd="0" destOrd="0" presId="urn:microsoft.com/office/officeart/2005/8/layout/radial6"/>
    <dgm:cxn modelId="{863CD207-EC46-477C-BEE9-A0BB3047D58C}" srcId="{A7610C0B-01B2-4981-931C-5409DC9D9F9E}" destId="{3E8B3391-BF3B-452C-95AF-2B3E1DAB4825}" srcOrd="8" destOrd="0" parTransId="{AE87E207-8992-4F96-984B-C0D35E283161}" sibTransId="{5ACF9394-BB76-454A-928A-F1D6176DD0CA}"/>
    <dgm:cxn modelId="{6CA7F85B-A44B-44FA-8BC7-0388EAB1FE19}" srcId="{A7610C0B-01B2-4981-931C-5409DC9D9F9E}" destId="{15045785-61B1-483F-99F8-CD59A87A23A0}" srcOrd="0" destOrd="0" parTransId="{0FB959A5-0678-42B2-8D59-0C49C21991A3}" sibTransId="{946BB4BA-5300-4F20-A554-F4D956367B65}"/>
    <dgm:cxn modelId="{389BCC25-C103-4DC2-9D48-4025429B8CB4}" type="presOf" srcId="{47853ED0-3786-4BE5-B82D-D2B5AF01ED9D}" destId="{94D5A94E-524F-4028-BEA4-783CD191F7B4}" srcOrd="0" destOrd="0" presId="urn:microsoft.com/office/officeart/2005/8/layout/radial6"/>
    <dgm:cxn modelId="{B8B36CC1-D80C-41AA-BA8A-9CC686F10560}" type="presOf" srcId="{CB277D8A-F5C4-4BBD-949B-7A84E94665F7}" destId="{4E372164-6EC1-4F89-B4F9-06B3A10BE9A0}" srcOrd="0" destOrd="0" presId="urn:microsoft.com/office/officeart/2005/8/layout/radial6"/>
    <dgm:cxn modelId="{8CE514E7-11D9-4222-A1F0-897521443BAA}" type="presOf" srcId="{E72D50B2-56CF-4E83-AEA5-2D63EA18E238}" destId="{AFFF39B0-B70B-4463-B1AD-7B71097D62AA}" srcOrd="0" destOrd="0" presId="urn:microsoft.com/office/officeart/2005/8/layout/radial6"/>
    <dgm:cxn modelId="{734B36CF-76CF-44AA-ACC7-7BBE83931C47}" type="presOf" srcId="{74237565-2EE1-4507-9F90-5733D7C01BD8}" destId="{3B876B78-7E80-4CA9-B53F-10886078847D}" srcOrd="0" destOrd="0" presId="urn:microsoft.com/office/officeart/2005/8/layout/radial6"/>
    <dgm:cxn modelId="{9D2B774F-5EDD-40F6-BF2D-A6F5BB4D3292}" type="presOf" srcId="{A7610C0B-01B2-4981-931C-5409DC9D9F9E}" destId="{E3A4BD3B-51D7-4897-A6DA-291235613FBA}" srcOrd="0" destOrd="0" presId="urn:microsoft.com/office/officeart/2005/8/layout/radial6"/>
    <dgm:cxn modelId="{3DD99C7E-C319-4282-867B-A889E81AD5C5}" srcId="{15045785-61B1-483F-99F8-CD59A87A23A0}" destId="{4DD69068-4C77-481F-9978-40BB32B4A7A6}" srcOrd="6" destOrd="0" parTransId="{4A2EABD2-44B8-4A62-9DF4-2136F2328BA5}" sibTransId="{74237565-2EE1-4507-9F90-5733D7C01BD8}"/>
    <dgm:cxn modelId="{F8BD330C-A1FE-4537-BF00-23D1BF705E93}" srcId="{A7610C0B-01B2-4981-931C-5409DC9D9F9E}" destId="{75865FC9-447A-4FA1-8D2C-C9EEF696EFCD}" srcOrd="5" destOrd="0" parTransId="{50FEACDB-59E5-42F2-AA8A-20EDAB6BBF6C}" sibTransId="{70200CA0-E9A0-4D44-BC0F-DBA833CBB0F6}"/>
    <dgm:cxn modelId="{9483325A-BB72-44E1-8FB2-700A1D7725D4}" srcId="{15045785-61B1-483F-99F8-CD59A87A23A0}" destId="{FDBE1F94-F4F3-4A42-A130-06535843CA12}" srcOrd="3" destOrd="0" parTransId="{174CD5C8-E6C4-40A1-A4FC-FFC9F8848093}" sibTransId="{ED10582D-0B9A-447A-956C-373978CFCF12}"/>
    <dgm:cxn modelId="{4F11EBC5-2666-4DF8-8ABA-1A8100ED6F26}" type="presParOf" srcId="{E3A4BD3B-51D7-4897-A6DA-291235613FBA}" destId="{FC90C894-BCE7-4A75-B09B-70D8936F025A}" srcOrd="0" destOrd="0" presId="urn:microsoft.com/office/officeart/2005/8/layout/radial6"/>
    <dgm:cxn modelId="{AAA1FC84-40E8-40C8-BF0C-D1A591698F81}" type="presParOf" srcId="{E3A4BD3B-51D7-4897-A6DA-291235613FBA}" destId="{205D770E-B9B1-4C2C-BA52-711821B333E3}" srcOrd="1" destOrd="0" presId="urn:microsoft.com/office/officeart/2005/8/layout/radial6"/>
    <dgm:cxn modelId="{936DC348-9373-4095-91DF-1FB92F371A31}" type="presParOf" srcId="{E3A4BD3B-51D7-4897-A6DA-291235613FBA}" destId="{039FB077-F7D7-40F9-9781-13301A104C78}" srcOrd="2" destOrd="0" presId="urn:microsoft.com/office/officeart/2005/8/layout/radial6"/>
    <dgm:cxn modelId="{B152B3BD-B0BF-4BE4-90FD-7EC9D6370A93}" type="presParOf" srcId="{E3A4BD3B-51D7-4897-A6DA-291235613FBA}" destId="{C3D351CE-704B-473C-AFB7-6C3F723545AA}" srcOrd="3" destOrd="0" presId="urn:microsoft.com/office/officeart/2005/8/layout/radial6"/>
    <dgm:cxn modelId="{E8884290-A564-4B90-B6BE-213EC4731DEC}" type="presParOf" srcId="{E3A4BD3B-51D7-4897-A6DA-291235613FBA}" destId="{BFD49616-4AA1-4129-8A23-8E2B92362328}" srcOrd="4" destOrd="0" presId="urn:microsoft.com/office/officeart/2005/8/layout/radial6"/>
    <dgm:cxn modelId="{896A5393-138C-42E8-A210-9050C18C28F7}" type="presParOf" srcId="{E3A4BD3B-51D7-4897-A6DA-291235613FBA}" destId="{5753232A-474D-40BE-94E9-CB7F39568030}" srcOrd="5" destOrd="0" presId="urn:microsoft.com/office/officeart/2005/8/layout/radial6"/>
    <dgm:cxn modelId="{13A2290B-528F-4013-B17B-25F38E0D82BB}" type="presParOf" srcId="{E3A4BD3B-51D7-4897-A6DA-291235613FBA}" destId="{94D5A94E-524F-4028-BEA4-783CD191F7B4}" srcOrd="6" destOrd="0" presId="urn:microsoft.com/office/officeart/2005/8/layout/radial6"/>
    <dgm:cxn modelId="{E14F4604-68F4-494D-9BDE-3E266B23C832}" type="presParOf" srcId="{E3A4BD3B-51D7-4897-A6DA-291235613FBA}" destId="{E22FC142-CFF3-44AB-8466-18E0B046B77D}" srcOrd="7" destOrd="0" presId="urn:microsoft.com/office/officeart/2005/8/layout/radial6"/>
    <dgm:cxn modelId="{E9F8C1E9-52AB-443B-93CE-8CCD69CF776C}" type="presParOf" srcId="{E3A4BD3B-51D7-4897-A6DA-291235613FBA}" destId="{7CC8E9EE-8E9D-4306-AE48-78E173A96F24}" srcOrd="8" destOrd="0" presId="urn:microsoft.com/office/officeart/2005/8/layout/radial6"/>
    <dgm:cxn modelId="{7E42777E-1D86-4942-824C-EAA4D6D38E4F}" type="presParOf" srcId="{E3A4BD3B-51D7-4897-A6DA-291235613FBA}" destId="{AFFF39B0-B70B-4463-B1AD-7B71097D62AA}" srcOrd="9" destOrd="0" presId="urn:microsoft.com/office/officeart/2005/8/layout/radial6"/>
    <dgm:cxn modelId="{31EDBE3F-E6A3-440E-B376-BD784F40C2E0}" type="presParOf" srcId="{E3A4BD3B-51D7-4897-A6DA-291235613FBA}" destId="{C1C3F399-5B99-401D-8D00-5AB25E5A6362}" srcOrd="10" destOrd="0" presId="urn:microsoft.com/office/officeart/2005/8/layout/radial6"/>
    <dgm:cxn modelId="{F13764F7-7BE0-44AC-9268-E6AFEA5860E2}" type="presParOf" srcId="{E3A4BD3B-51D7-4897-A6DA-291235613FBA}" destId="{1011C4E3-BB36-47D0-8ED1-EA0B57A6CF87}" srcOrd="11" destOrd="0" presId="urn:microsoft.com/office/officeart/2005/8/layout/radial6"/>
    <dgm:cxn modelId="{360E8D58-5F7C-4E32-88C0-E4BE1C28A1B4}" type="presParOf" srcId="{E3A4BD3B-51D7-4897-A6DA-291235613FBA}" destId="{5EE60981-B5E5-4762-BD0C-E8CA6339544A}" srcOrd="12" destOrd="0" presId="urn:microsoft.com/office/officeart/2005/8/layout/radial6"/>
    <dgm:cxn modelId="{256E75C3-2615-4700-8528-CEE627B5AC72}" type="presParOf" srcId="{E3A4BD3B-51D7-4897-A6DA-291235613FBA}" destId="{4E372164-6EC1-4F89-B4F9-06B3A10BE9A0}" srcOrd="13" destOrd="0" presId="urn:microsoft.com/office/officeart/2005/8/layout/radial6"/>
    <dgm:cxn modelId="{D3807F4D-DD25-4149-A1E5-D0E7E1790431}" type="presParOf" srcId="{E3A4BD3B-51D7-4897-A6DA-291235613FBA}" destId="{D1C61D34-E91C-4871-927D-68950BE75A58}" srcOrd="14" destOrd="0" presId="urn:microsoft.com/office/officeart/2005/8/layout/radial6"/>
    <dgm:cxn modelId="{DAFCB408-A924-45BF-B50C-8313EEAF439D}" type="presParOf" srcId="{E3A4BD3B-51D7-4897-A6DA-291235613FBA}" destId="{FD4562AD-65B4-4591-910A-33B01F4CA143}" srcOrd="15" destOrd="0" presId="urn:microsoft.com/office/officeart/2005/8/layout/radial6"/>
    <dgm:cxn modelId="{B7D961B8-FC8D-45F2-BECA-31A5AC98DE9B}" type="presParOf" srcId="{E3A4BD3B-51D7-4897-A6DA-291235613FBA}" destId="{2BA3B5B7-1EAA-4DC4-9CD2-DADBAB9DCDE1}" srcOrd="16" destOrd="0" presId="urn:microsoft.com/office/officeart/2005/8/layout/radial6"/>
    <dgm:cxn modelId="{6FC73C5A-F4AC-47E4-9516-1610EEF2752A}" type="presParOf" srcId="{E3A4BD3B-51D7-4897-A6DA-291235613FBA}" destId="{79FB9623-6618-4AAC-8329-C1667FC6AC16}" srcOrd="17" destOrd="0" presId="urn:microsoft.com/office/officeart/2005/8/layout/radial6"/>
    <dgm:cxn modelId="{8F942A5A-EB2B-4660-8EB4-4873C1FB95C5}" type="presParOf" srcId="{E3A4BD3B-51D7-4897-A6DA-291235613FBA}" destId="{DE64A01F-958F-4118-B9FB-9CCE94DA63E8}" srcOrd="18" destOrd="0" presId="urn:microsoft.com/office/officeart/2005/8/layout/radial6"/>
    <dgm:cxn modelId="{A92CC0CF-40A4-4A77-93F6-0701A73A379A}" type="presParOf" srcId="{E3A4BD3B-51D7-4897-A6DA-291235613FBA}" destId="{7F4E4FD9-722F-4D01-8C4D-BC8B9FD2683F}" srcOrd="19" destOrd="0" presId="urn:microsoft.com/office/officeart/2005/8/layout/radial6"/>
    <dgm:cxn modelId="{8EC260FA-C481-4C02-83C0-1B6A2BAA672F}" type="presParOf" srcId="{E3A4BD3B-51D7-4897-A6DA-291235613FBA}" destId="{30D7CBA9-FC6F-46CF-A14B-14BC9B4C9A57}" srcOrd="20" destOrd="0" presId="urn:microsoft.com/office/officeart/2005/8/layout/radial6"/>
    <dgm:cxn modelId="{B6415509-211B-41AC-A47F-9D4158075C99}" type="presParOf" srcId="{E3A4BD3B-51D7-4897-A6DA-291235613FBA}" destId="{3B876B78-7E80-4CA9-B53F-10886078847D}" srcOrd="21" destOrd="0" presId="urn:microsoft.com/office/officeart/2005/8/layout/radial6"/>
    <dgm:cxn modelId="{3C648852-6837-482C-B825-72B9CE641B44}" type="presParOf" srcId="{E3A4BD3B-51D7-4897-A6DA-291235613FBA}" destId="{2FCABD80-9E73-4601-B006-BC3DECAE3654}" srcOrd="22" destOrd="0" presId="urn:microsoft.com/office/officeart/2005/8/layout/radial6"/>
    <dgm:cxn modelId="{BD0E9C9F-853C-477A-A75D-4FF0C977F6EC}" type="presParOf" srcId="{E3A4BD3B-51D7-4897-A6DA-291235613FBA}" destId="{5F19ADE4-08A8-4DD8-960E-D4F40AA1E910}" srcOrd="23" destOrd="0" presId="urn:microsoft.com/office/officeart/2005/8/layout/radial6"/>
    <dgm:cxn modelId="{5D9B1ADA-4FDF-41FA-8DD3-B440C6A4D1A4}" type="presParOf" srcId="{E3A4BD3B-51D7-4897-A6DA-291235613FBA}" destId="{78D84E5B-66E4-483B-9E9E-4823C96FBC3B}" srcOrd="24" destOrd="0" presId="urn:microsoft.com/office/officeart/2005/8/layout/radial6"/>
    <dgm:cxn modelId="{548BEF37-04B7-427F-A27F-73994438AC4C}" type="presParOf" srcId="{E3A4BD3B-51D7-4897-A6DA-291235613FBA}" destId="{A20FBC0E-CCA9-4911-81A0-47D1E9A13389}" srcOrd="25" destOrd="0" presId="urn:microsoft.com/office/officeart/2005/8/layout/radial6"/>
    <dgm:cxn modelId="{51925730-4FD5-40E4-8885-FB28527059C8}" type="presParOf" srcId="{E3A4BD3B-51D7-4897-A6DA-291235613FBA}" destId="{A1F73C4D-AC8F-4B54-B489-8E5500AB646A}" srcOrd="26" destOrd="0" presId="urn:microsoft.com/office/officeart/2005/8/layout/radial6"/>
    <dgm:cxn modelId="{4E2E300E-16BB-4C5B-99BA-5EBAFB61979D}" type="presParOf" srcId="{E3A4BD3B-51D7-4897-A6DA-291235613FBA}" destId="{08B16E65-5ADA-4C6F-98D6-16FF32248E92}" srcOrd="27" destOrd="0" presId="urn:microsoft.com/office/officeart/2005/8/layout/radial6"/>
    <dgm:cxn modelId="{B89B7EBB-0CB5-44DC-AED5-39A388ED72B1}" type="presParOf" srcId="{E3A4BD3B-51D7-4897-A6DA-291235613FBA}" destId="{D815D34C-1934-471E-BE6F-13131B408A72}" srcOrd="28" destOrd="0" presId="urn:microsoft.com/office/officeart/2005/8/layout/radial6"/>
    <dgm:cxn modelId="{0256EFE1-6382-4865-BE61-41FA0A6AAEE8}" type="presParOf" srcId="{E3A4BD3B-51D7-4897-A6DA-291235613FBA}" destId="{1CFF7714-AA00-4BCA-8516-E746E5D622DE}" srcOrd="29" destOrd="0" presId="urn:microsoft.com/office/officeart/2005/8/layout/radial6"/>
    <dgm:cxn modelId="{1097CD8B-E61C-4ED1-8638-DA1F3BB84DD8}" type="presParOf" srcId="{E3A4BD3B-51D7-4897-A6DA-291235613FBA}" destId="{15F2B9CD-BAF6-423A-8426-71D8D5ECB8DC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E34F2-E081-45DF-9A7D-454596DFE045}">
      <dsp:nvSpPr>
        <dsp:cNvPr id="0" name=""/>
        <dsp:cNvSpPr/>
      </dsp:nvSpPr>
      <dsp:spPr>
        <a:xfrm rot="3459792">
          <a:off x="2170513" y="3319956"/>
          <a:ext cx="1151799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151799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F9807-D5DE-4EC2-9EF3-ADFED780C3C2}">
      <dsp:nvSpPr>
        <dsp:cNvPr id="0" name=""/>
        <dsp:cNvSpPr/>
      </dsp:nvSpPr>
      <dsp:spPr>
        <a:xfrm rot="1708064">
          <a:off x="2505132" y="3025788"/>
          <a:ext cx="1692485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692485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80D43-A874-4739-889D-6629CA10BC31}">
      <dsp:nvSpPr>
        <dsp:cNvPr id="0" name=""/>
        <dsp:cNvSpPr/>
      </dsp:nvSpPr>
      <dsp:spPr>
        <a:xfrm rot="43976">
          <a:off x="2607378" y="2390504"/>
          <a:ext cx="1886301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886301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347DE-D4BA-42B7-B19B-07BF63C065B1}">
      <dsp:nvSpPr>
        <dsp:cNvPr id="0" name=""/>
        <dsp:cNvSpPr/>
      </dsp:nvSpPr>
      <dsp:spPr>
        <a:xfrm rot="20002595">
          <a:off x="2518296" y="1764721"/>
          <a:ext cx="168178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681782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65CD6-5341-44A5-BCD3-A62D074B755F}">
      <dsp:nvSpPr>
        <dsp:cNvPr id="0" name=""/>
        <dsp:cNvSpPr/>
      </dsp:nvSpPr>
      <dsp:spPr>
        <a:xfrm rot="18129913">
          <a:off x="2204688" y="1492209"/>
          <a:ext cx="991147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1009484" y="16567"/>
              </a:lnTo>
            </a:path>
          </a:pathLst>
        </a:custGeom>
        <a:noFill/>
        <a:ln w="19050" cap="flat" cmpd="sng" algn="ctr">
          <a:solidFill>
            <a:srgbClr val="6EA0B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E35D3-69CB-452F-9598-D5799B0368BF}">
      <dsp:nvSpPr>
        <dsp:cNvPr id="0" name=""/>
        <dsp:cNvSpPr/>
      </dsp:nvSpPr>
      <dsp:spPr>
        <a:xfrm>
          <a:off x="185683" y="951968"/>
          <a:ext cx="2915880" cy="3067965"/>
        </a:xfrm>
        <a:prstGeom prst="ellipse">
          <a:avLst/>
        </a:prstGeom>
        <a:gradFill flip="none" rotWithShape="1">
          <a:gsLst>
            <a:gs pos="0">
              <a:srgbClr val="280087"/>
            </a:gs>
            <a:gs pos="0">
              <a:srgbClr val="000082"/>
            </a:gs>
            <a:gs pos="0">
              <a:srgbClr val="66008F"/>
            </a:gs>
            <a:gs pos="99000">
              <a:srgbClr val="BA0066"/>
            </a:gs>
            <a:gs pos="7000">
              <a:srgbClr val="FF0000"/>
            </a:gs>
            <a:gs pos="42000">
              <a:srgbClr val="FF8200"/>
            </a:gs>
          </a:gsLst>
          <a:lin ang="10800000" scaled="1"/>
          <a:tileRect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91159-B1A4-41C7-B83E-4647FDB81A00}">
      <dsp:nvSpPr>
        <dsp:cNvPr id="0" name=""/>
        <dsp:cNvSpPr/>
      </dsp:nvSpPr>
      <dsp:spPr>
        <a:xfrm>
          <a:off x="2610988" y="-205380"/>
          <a:ext cx="1457629" cy="1394430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%99,5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KOBİ</a:t>
          </a:r>
          <a:endParaRPr lang="tr-TR" sz="18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824453" y="-1170"/>
        <a:ext cx="1030699" cy="986010"/>
      </dsp:txXfrm>
    </dsp:sp>
    <dsp:sp modelId="{CA01699A-363E-43CF-9873-C6649688F468}">
      <dsp:nvSpPr>
        <dsp:cNvPr id="0" name=""/>
        <dsp:cNvSpPr/>
      </dsp:nvSpPr>
      <dsp:spPr>
        <a:xfrm>
          <a:off x="3313057" y="-205380"/>
          <a:ext cx="2186444" cy="139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65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313057" y="-205380"/>
        <a:ext cx="2186444" cy="1394430"/>
      </dsp:txXfrm>
    </dsp:sp>
    <dsp:sp modelId="{3CC72E6F-1D4D-41F7-9BF2-826CB7C4625E}">
      <dsp:nvSpPr>
        <dsp:cNvPr id="0" name=""/>
        <dsp:cNvSpPr/>
      </dsp:nvSpPr>
      <dsp:spPr>
        <a:xfrm>
          <a:off x="4028394" y="427841"/>
          <a:ext cx="1409969" cy="1329201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234879" y="622498"/>
        <a:ext cx="996999" cy="939887"/>
      </dsp:txXfrm>
    </dsp:sp>
    <dsp:sp modelId="{17BC63C3-3512-43A8-9B62-BC4AB68965F2}">
      <dsp:nvSpPr>
        <dsp:cNvPr id="0" name=""/>
        <dsp:cNvSpPr/>
      </dsp:nvSpPr>
      <dsp:spPr>
        <a:xfrm>
          <a:off x="4493506" y="1691951"/>
          <a:ext cx="1722321" cy="1476399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63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TEKNOLOJİ GELİŞTİRME BÖLGESİ</a:t>
          </a:r>
          <a:endParaRPr lang="tr-TR" sz="14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745734" y="1908165"/>
        <a:ext cx="1217865" cy="1043971"/>
      </dsp:txXfrm>
    </dsp:sp>
    <dsp:sp modelId="{4D4480D0-2D37-4D8A-BDFB-72E3D0C95E15}">
      <dsp:nvSpPr>
        <dsp:cNvPr id="0" name=""/>
        <dsp:cNvSpPr/>
      </dsp:nvSpPr>
      <dsp:spPr>
        <a:xfrm>
          <a:off x="4012910" y="3082885"/>
          <a:ext cx="1374452" cy="1381609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214194" y="3285217"/>
        <a:ext cx="971884" cy="976945"/>
      </dsp:txXfrm>
    </dsp:sp>
    <dsp:sp modelId="{C371F14B-FF1A-4857-BCE5-464E5F7B1945}">
      <dsp:nvSpPr>
        <dsp:cNvPr id="0" name=""/>
        <dsp:cNvSpPr/>
      </dsp:nvSpPr>
      <dsp:spPr>
        <a:xfrm>
          <a:off x="2707060" y="3760283"/>
          <a:ext cx="1303116" cy="1086558"/>
        </a:xfrm>
        <a:prstGeom prst="ellipse">
          <a:avLst/>
        </a:prstGeom>
        <a:gradFill rotWithShape="0">
          <a:gsLst>
            <a:gs pos="0">
              <a:srgbClr val="6EA0B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6EA0B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6EA0B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6EA0B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6EA0B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6EA0B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6EA0B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6EA0B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64 </a:t>
          </a:r>
          <a:r>
            <a:rPr lang="tr-TR" sz="18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TEKNOPARK</a:t>
          </a:r>
          <a:endParaRPr lang="tr-TR" sz="18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897897" y="3919406"/>
        <a:ext cx="921442" cy="76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2B9CD-BAF6-423A-8426-71D8D5ECB8DC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14040000"/>
            <a:gd name="adj2" fmla="val 16200000"/>
            <a:gd name="adj3" fmla="val 276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16E65-5ADA-4C6F-98D6-16FF32248E92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11880000"/>
            <a:gd name="adj2" fmla="val 14040000"/>
            <a:gd name="adj3" fmla="val 27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D84E5B-66E4-483B-9E9E-4823C96FBC3B}">
      <dsp:nvSpPr>
        <dsp:cNvPr id="0" name=""/>
        <dsp:cNvSpPr/>
      </dsp:nvSpPr>
      <dsp:spPr>
        <a:xfrm>
          <a:off x="1789143" y="453734"/>
          <a:ext cx="4824235" cy="4824235"/>
        </a:xfrm>
        <a:prstGeom prst="blockArc">
          <a:avLst>
            <a:gd name="adj1" fmla="val 9779118"/>
            <a:gd name="adj2" fmla="val 11936907"/>
            <a:gd name="adj3" fmla="val 27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76B78-7E80-4CA9-B53F-10886078847D}">
      <dsp:nvSpPr>
        <dsp:cNvPr id="0" name=""/>
        <dsp:cNvSpPr/>
      </dsp:nvSpPr>
      <dsp:spPr>
        <a:xfrm>
          <a:off x="1769912" y="393742"/>
          <a:ext cx="4824235" cy="4824235"/>
        </a:xfrm>
        <a:prstGeom prst="blockArc">
          <a:avLst>
            <a:gd name="adj1" fmla="val 7503692"/>
            <a:gd name="adj2" fmla="val 9688073"/>
            <a:gd name="adj3" fmla="val 276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4A01F-958F-4118-B9FB-9CCE94DA63E8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5400000"/>
            <a:gd name="adj2" fmla="val 7560000"/>
            <a:gd name="adj3" fmla="val 27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562AD-65B4-4591-910A-33B01F4CA143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3240000"/>
            <a:gd name="adj2" fmla="val 5400000"/>
            <a:gd name="adj3" fmla="val 276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60981-B5E5-4762-BD0C-E8CA6339544A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1080000"/>
            <a:gd name="adj2" fmla="val 3240000"/>
            <a:gd name="adj3" fmla="val 27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F39B0-B70B-4463-B1AD-7B71097D62AA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20520000"/>
            <a:gd name="adj2" fmla="val 1080000"/>
            <a:gd name="adj3" fmla="val 276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5A94E-524F-4028-BEA4-783CD191F7B4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18360000"/>
            <a:gd name="adj2" fmla="val 20520000"/>
            <a:gd name="adj3" fmla="val 276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D351CE-704B-473C-AFB7-6C3F723545AA}">
      <dsp:nvSpPr>
        <dsp:cNvPr id="0" name=""/>
        <dsp:cNvSpPr/>
      </dsp:nvSpPr>
      <dsp:spPr>
        <a:xfrm>
          <a:off x="1801621" y="416385"/>
          <a:ext cx="4824235" cy="4824235"/>
        </a:xfrm>
        <a:prstGeom prst="blockArc">
          <a:avLst>
            <a:gd name="adj1" fmla="val 16200000"/>
            <a:gd name="adj2" fmla="val 18360000"/>
            <a:gd name="adj3" fmla="val 27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0C894-BCE7-4A75-B09B-70D8936F025A}">
      <dsp:nvSpPr>
        <dsp:cNvPr id="0" name=""/>
        <dsp:cNvSpPr/>
      </dsp:nvSpPr>
      <dsp:spPr>
        <a:xfrm>
          <a:off x="3028958" y="1768574"/>
          <a:ext cx="2369561" cy="211985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latin typeface="+mn-lt"/>
            </a:rPr>
            <a:t>SANAYİ </a:t>
          </a:r>
          <a:r>
            <a:rPr lang="tr-TR" sz="3200" b="1" kern="1200" dirty="0" smtClean="0">
              <a:latin typeface="+mn-lt"/>
            </a:rPr>
            <a:t>4.0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+mn-lt"/>
            </a:rPr>
            <a:t>2,5 mu?</a:t>
          </a:r>
          <a:endParaRPr lang="tr-TR" sz="3200" b="1" kern="1200" dirty="0">
            <a:latin typeface="+mn-lt"/>
          </a:endParaRPr>
        </a:p>
      </dsp:txBody>
      <dsp:txXfrm>
        <a:off x="3375972" y="2079020"/>
        <a:ext cx="1675533" cy="1498967"/>
      </dsp:txXfrm>
    </dsp:sp>
    <dsp:sp modelId="{205D770E-B9B1-4C2C-BA52-711821B333E3}">
      <dsp:nvSpPr>
        <dsp:cNvPr id="0" name=""/>
        <dsp:cNvSpPr/>
      </dsp:nvSpPr>
      <dsp:spPr>
        <a:xfrm>
          <a:off x="3531333" y="-148877"/>
          <a:ext cx="1364811" cy="11971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Akıllı Fabrikalar</a:t>
          </a:r>
          <a:endParaRPr lang="tr-TR" sz="15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3731205" y="26438"/>
        <a:ext cx="965067" cy="846493"/>
      </dsp:txXfrm>
    </dsp:sp>
    <dsp:sp modelId="{BFD49616-4AA1-4129-8A23-8E2B92362328}">
      <dsp:nvSpPr>
        <dsp:cNvPr id="0" name=""/>
        <dsp:cNvSpPr/>
      </dsp:nvSpPr>
      <dsp:spPr>
        <a:xfrm>
          <a:off x="4923352" y="273812"/>
          <a:ext cx="1377243" cy="126037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solidFill>
                <a:srgbClr val="0000CC"/>
              </a:solidFill>
              <a:latin typeface="+mn-lt"/>
              <a:cs typeface="Arial" panose="020B0604020202020204" pitchFamily="34" charset="0"/>
            </a:rPr>
            <a:t>Nesnelerin İnterneti</a:t>
          </a:r>
        </a:p>
      </dsp:txBody>
      <dsp:txXfrm>
        <a:off x="5125045" y="458389"/>
        <a:ext cx="973857" cy="891219"/>
      </dsp:txXfrm>
    </dsp:sp>
    <dsp:sp modelId="{E22FC142-CFF3-44AB-8466-18E0B046B77D}">
      <dsp:nvSpPr>
        <dsp:cNvPr id="0" name=""/>
        <dsp:cNvSpPr/>
      </dsp:nvSpPr>
      <dsp:spPr>
        <a:xfrm>
          <a:off x="5787508" y="1463221"/>
          <a:ext cx="1377243" cy="1260373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0000CC"/>
              </a:solidFill>
              <a:latin typeface="+mn-lt"/>
              <a:cs typeface="Arial" panose="020B0604020202020204" pitchFamily="34" charset="0"/>
            </a:rPr>
            <a:t>(3D) Yazıcılar </a:t>
          </a:r>
          <a:endParaRPr lang="tr-TR" sz="1400" b="1" kern="1200" dirty="0">
            <a:solidFill>
              <a:srgbClr val="0000CC"/>
            </a:solidFill>
            <a:latin typeface="+mn-lt"/>
            <a:cs typeface="Arial" panose="020B0604020202020204" pitchFamily="34" charset="0"/>
          </a:endParaRPr>
        </a:p>
      </dsp:txBody>
      <dsp:txXfrm>
        <a:off x="5989201" y="1647798"/>
        <a:ext cx="973857" cy="891219"/>
      </dsp:txXfrm>
    </dsp:sp>
    <dsp:sp modelId="{C1C3F399-5B99-401D-8D00-5AB25E5A6362}">
      <dsp:nvSpPr>
        <dsp:cNvPr id="0" name=""/>
        <dsp:cNvSpPr/>
      </dsp:nvSpPr>
      <dsp:spPr>
        <a:xfrm>
          <a:off x="5787508" y="2933412"/>
          <a:ext cx="1377243" cy="1260373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>
              <a:latin typeface="+mn-lt"/>
              <a:cs typeface="Arial" panose="020B0604020202020204" pitchFamily="34" charset="0"/>
            </a:rPr>
            <a:t>Siber-Fiziksel Sistemler</a:t>
          </a:r>
        </a:p>
      </dsp:txBody>
      <dsp:txXfrm>
        <a:off x="5989201" y="3117989"/>
        <a:ext cx="973857" cy="891219"/>
      </dsp:txXfrm>
    </dsp:sp>
    <dsp:sp modelId="{4E372164-6EC1-4F89-B4F9-06B3A10BE9A0}">
      <dsp:nvSpPr>
        <dsp:cNvPr id="0" name=""/>
        <dsp:cNvSpPr/>
      </dsp:nvSpPr>
      <dsp:spPr>
        <a:xfrm>
          <a:off x="4923352" y="4122822"/>
          <a:ext cx="1377243" cy="12603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>
              <a:latin typeface="+mn-lt"/>
              <a:cs typeface="Arial" panose="020B0604020202020204" pitchFamily="34" charset="0"/>
            </a:rPr>
            <a:t>Büyük Veri</a:t>
          </a:r>
        </a:p>
      </dsp:txBody>
      <dsp:txXfrm>
        <a:off x="5125045" y="4307399"/>
        <a:ext cx="973857" cy="891219"/>
      </dsp:txXfrm>
    </dsp:sp>
    <dsp:sp modelId="{2BA3B5B7-1EAA-4DC4-9CD2-DADBAB9DCDE1}">
      <dsp:nvSpPr>
        <dsp:cNvPr id="0" name=""/>
        <dsp:cNvSpPr/>
      </dsp:nvSpPr>
      <dsp:spPr>
        <a:xfrm>
          <a:off x="3525117" y="4577136"/>
          <a:ext cx="1377243" cy="1260373"/>
        </a:xfrm>
        <a:prstGeom prst="ellipse">
          <a:avLst/>
        </a:prstGeom>
        <a:solidFill>
          <a:srgbClr val="00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>
              <a:latin typeface="+mn-lt"/>
              <a:cs typeface="Arial" panose="020B0604020202020204" pitchFamily="34" charset="0"/>
            </a:rPr>
            <a:t>Otonom Robotlar</a:t>
          </a:r>
        </a:p>
      </dsp:txBody>
      <dsp:txXfrm>
        <a:off x="3726810" y="4761713"/>
        <a:ext cx="973857" cy="891219"/>
      </dsp:txXfrm>
    </dsp:sp>
    <dsp:sp modelId="{7F4E4FD9-722F-4D01-8C4D-BC8B9FD2683F}">
      <dsp:nvSpPr>
        <dsp:cNvPr id="0" name=""/>
        <dsp:cNvSpPr/>
      </dsp:nvSpPr>
      <dsp:spPr>
        <a:xfrm>
          <a:off x="2126882" y="4122822"/>
          <a:ext cx="1377243" cy="1260373"/>
        </a:xfrm>
        <a:prstGeom prst="ellipse">
          <a:avLst/>
        </a:prstGeom>
        <a:solidFill>
          <a:srgbClr val="CC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>
              <a:latin typeface="+mn-lt"/>
              <a:cs typeface="Arial" panose="020B0604020202020204" pitchFamily="34" charset="0"/>
            </a:rPr>
            <a:t>Simülasyon</a:t>
          </a:r>
        </a:p>
      </dsp:txBody>
      <dsp:txXfrm>
        <a:off x="2328575" y="4307399"/>
        <a:ext cx="973857" cy="891219"/>
      </dsp:txXfrm>
    </dsp:sp>
    <dsp:sp modelId="{2FCABD80-9E73-4601-B006-BC3DECAE3654}">
      <dsp:nvSpPr>
        <dsp:cNvPr id="0" name=""/>
        <dsp:cNvSpPr/>
      </dsp:nvSpPr>
      <dsp:spPr>
        <a:xfrm>
          <a:off x="1150056" y="2808311"/>
          <a:ext cx="1553015" cy="1507247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atin typeface="+mn-lt"/>
              <a:cs typeface="Arial" panose="020B0604020202020204" pitchFamily="34" charset="0"/>
            </a:rPr>
            <a:t>Sistem </a:t>
          </a:r>
          <a:r>
            <a:rPr lang="tr-TR" sz="1400" b="1" kern="1200" dirty="0" err="1">
              <a:latin typeface="+mn-lt"/>
              <a:cs typeface="Arial" panose="020B0604020202020204" pitchFamily="34" charset="0"/>
            </a:rPr>
            <a:t>Entgrasyonu</a:t>
          </a:r>
          <a:endParaRPr lang="tr-TR" sz="1400" b="1" kern="1200" dirty="0">
            <a:latin typeface="+mn-lt"/>
            <a:cs typeface="Arial" panose="020B0604020202020204" pitchFamily="34" charset="0"/>
          </a:endParaRPr>
        </a:p>
      </dsp:txBody>
      <dsp:txXfrm>
        <a:off x="1377490" y="3029042"/>
        <a:ext cx="1098147" cy="1065785"/>
      </dsp:txXfrm>
    </dsp:sp>
    <dsp:sp modelId="{A20FBC0E-CCA9-4911-81A0-47D1E9A13389}">
      <dsp:nvSpPr>
        <dsp:cNvPr id="0" name=""/>
        <dsp:cNvSpPr/>
      </dsp:nvSpPr>
      <dsp:spPr>
        <a:xfrm>
          <a:off x="1262726" y="1463221"/>
          <a:ext cx="1377243" cy="1260373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atin typeface="+mn-lt"/>
              <a:cs typeface="Arial" panose="020B0604020202020204" pitchFamily="34" charset="0"/>
            </a:rPr>
            <a:t>Bulut Bilişim Sistemi</a:t>
          </a:r>
        </a:p>
      </dsp:txBody>
      <dsp:txXfrm>
        <a:off x="1464419" y="1647798"/>
        <a:ext cx="973857" cy="891219"/>
      </dsp:txXfrm>
    </dsp:sp>
    <dsp:sp modelId="{D815D34C-1934-471E-BE6F-13131B408A72}">
      <dsp:nvSpPr>
        <dsp:cNvPr id="0" name=""/>
        <dsp:cNvSpPr/>
      </dsp:nvSpPr>
      <dsp:spPr>
        <a:xfrm>
          <a:off x="2126882" y="273812"/>
          <a:ext cx="1377243" cy="1260373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atin typeface="+mn-lt"/>
              <a:cs typeface="Arial" panose="020B0604020202020204" pitchFamily="34" charset="0"/>
            </a:rPr>
            <a:t>Artırılmış Gerçeklik</a:t>
          </a:r>
        </a:p>
      </dsp:txBody>
      <dsp:txXfrm>
        <a:off x="2328575" y="458389"/>
        <a:ext cx="973857" cy="891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05F7385-E6DF-4BD8-A5BA-0D37DCBD63E5}" type="datetimeFigureOut">
              <a:rPr lang="tr-TR" smtClean="0"/>
              <a:t>03.11.2017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A735480-B839-4309-ABDE-BF5B5EEBC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65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B36D8F2-FED7-4957-991F-6F125FD286AE}" type="datetimeFigureOut">
              <a:rPr lang="tr-TR" smtClean="0"/>
              <a:t>03.11.2017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974F4E5-CA89-41A4-9528-0D6C18ED6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43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1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9300"/>
            <a:ext cx="493395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97" y="4686320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1995" indent="-2815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6146" indent="-225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6605" indent="-225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7063" indent="-225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7522" indent="-225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27980" indent="-225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8438" indent="-225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8897" indent="-225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EBD3E4B-49D9-4BB1-B3E7-9A2C2ACEB6AB}" type="slidenum">
              <a:rPr lang="tr-TR" altLang="tr-T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11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12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608" indent="-285618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2472" indent="-228495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599461" indent="-228495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6449" indent="-228495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3439" indent="-228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0427" indent="-228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7416" indent="-228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4405" indent="-228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41F8D-E7F0-492A-A5F6-69C5A8C5DABA}" type="slidenum">
              <a:rPr lang="tr-TR" altLang="tr-TR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altLang="tr-T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0113" y="749300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14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15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16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17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2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3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4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5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6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7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8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0" y="4686325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C5C9D6-DD75-4269-81E8-EA08A2AA27B8}" type="slidenum">
              <a:rPr lang="tr-TR" altLang="tr-TR">
                <a:solidFill>
                  <a:prstClr val="black"/>
                </a:solidFill>
              </a:rPr>
              <a:pPr/>
              <a:t>9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304" y="4686330"/>
            <a:ext cx="5389176" cy="4440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C1F420-C931-4CAB-BA40-73CE263013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56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CED48D-D04A-40AC-B1CC-2FCD9C240A5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09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64186D-31E2-4CE5-BC40-DF6B9AE249F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62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38241" y="1604331"/>
            <a:ext cx="4044960" cy="219335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38241" y="3935934"/>
            <a:ext cx="4044960" cy="2193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idx="10"/>
          </p:nvPr>
        </p:nvSpPr>
        <p:spPr>
          <a:xfrm>
            <a:off x="45648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idx="12"/>
          </p:nvPr>
        </p:nvSpPr>
        <p:spPr>
          <a:xfrm>
            <a:off x="655632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1F47F2B9-B54D-4784-8493-63361900400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81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Başlık, Metin Üzerind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6480" y="1604331"/>
            <a:ext cx="4043520" cy="219335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38241" y="1604331"/>
            <a:ext cx="4044960" cy="219335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3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idx="10"/>
          </p:nvPr>
        </p:nvSpPr>
        <p:spPr>
          <a:xfrm>
            <a:off x="45648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idx="12"/>
          </p:nvPr>
        </p:nvSpPr>
        <p:spPr>
          <a:xfrm>
            <a:off x="655632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F3E23DF3-16BB-49C9-8BB6-035095BC0B8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9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6480" y="1604331"/>
            <a:ext cx="4043520" cy="219335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38241" y="1604331"/>
            <a:ext cx="4044960" cy="219335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6480" y="3935934"/>
            <a:ext cx="4043520" cy="2193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38241" y="3935934"/>
            <a:ext cx="4044960" cy="2193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idx="10"/>
          </p:nvPr>
        </p:nvSpPr>
        <p:spPr>
          <a:xfrm>
            <a:off x="45648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idx="12"/>
          </p:nvPr>
        </p:nvSpPr>
        <p:spPr>
          <a:xfrm>
            <a:off x="655632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7CCA815-8E8A-497F-A6C4-13192801F24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14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6480" y="1604332"/>
            <a:ext cx="4043520" cy="452495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38241" y="1604369"/>
            <a:ext cx="4044960" cy="219335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38241" y="3935961"/>
            <a:ext cx="4044960" cy="219335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idx="10"/>
          </p:nvPr>
        </p:nvSpPr>
        <p:spPr>
          <a:xfrm>
            <a:off x="456483" y="6247377"/>
            <a:ext cx="2128320" cy="470931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idx="11"/>
          </p:nvPr>
        </p:nvSpPr>
        <p:spPr>
          <a:xfrm>
            <a:off x="3127680" y="6247377"/>
            <a:ext cx="2897280" cy="470931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idx="12"/>
          </p:nvPr>
        </p:nvSpPr>
        <p:spPr>
          <a:xfrm>
            <a:off x="6556323" y="6247377"/>
            <a:ext cx="2128320" cy="470931"/>
          </a:xfrm>
        </p:spPr>
        <p:txBody>
          <a:bodyPr/>
          <a:lstStyle>
            <a:lvl1pPr>
              <a:defRPr/>
            </a:lvl1pPr>
          </a:lstStyle>
          <a:p>
            <a:fld id="{1F47F2B9-B54D-4784-8493-63361900400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50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FB523E-1238-496C-854C-E0E35DA29A1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25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73994B-CE4D-422A-8797-495E3EEF796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535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541E27-B2DC-4043-A881-14CACA02CF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2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08EFA9-5D7F-47C8-98B7-42CCDD61669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45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FD4110-313F-427C-8F01-AEF8E4011E3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6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3761C7-D7E1-44F9-8452-63DDB93BD43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10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6610BC-C76D-4E63-9497-2F8FA210330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454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377FD7-4FAE-418C-99E6-BDD0AAB2A63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45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6E6E6"/>
            </a:gs>
            <a:gs pos="100000">
              <a:srgbClr val="7D8496"/>
            </a:gs>
            <a:gs pos="99000">
              <a:srgbClr val="E6E6E6"/>
            </a:gs>
            <a:gs pos="99000">
              <a:srgbClr val="7D8496"/>
            </a:gs>
            <a:gs pos="97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Ana başlık metnini düzenlemek için tıklayın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Anahat metninin biçimini düzenlemek için tıklayın</a:t>
            </a:r>
          </a:p>
          <a:p>
            <a:pPr lvl="1"/>
            <a:r>
              <a:rPr lang="en-GB" altLang="tr-TR" smtClean="0"/>
              <a:t>İkinci Anahat Düzeyi</a:t>
            </a:r>
          </a:p>
          <a:p>
            <a:pPr lvl="2"/>
            <a:r>
              <a:rPr lang="en-GB" altLang="tr-TR" smtClean="0"/>
              <a:t>Üçüncü Anahat Düzeyi</a:t>
            </a:r>
          </a:p>
          <a:p>
            <a:pPr lvl="3"/>
            <a:r>
              <a:rPr lang="en-GB" altLang="tr-TR" smtClean="0"/>
              <a:t>Dördüncü Anahat Düzeyi</a:t>
            </a:r>
          </a:p>
          <a:p>
            <a:pPr lvl="4"/>
            <a:r>
              <a:rPr lang="en-GB" altLang="tr-TR" smtClean="0"/>
              <a:t>Beşinci Anahat Düzeyi</a:t>
            </a:r>
          </a:p>
          <a:p>
            <a:pPr lvl="4"/>
            <a:r>
              <a:rPr lang="en-GB" altLang="tr-TR" smtClean="0"/>
              <a:t>Altıncı Anahat Düzeyi</a:t>
            </a:r>
          </a:p>
          <a:p>
            <a:pPr lvl="4"/>
            <a:r>
              <a:rPr lang="en-GB" altLang="tr-TR" smtClean="0"/>
              <a:t>Yedinci Anahat Düzeyi</a:t>
            </a:r>
          </a:p>
          <a:p>
            <a:pPr lvl="4"/>
            <a:r>
              <a:rPr lang="en-GB" altLang="tr-TR" smtClean="0"/>
              <a:t>Sekizinci Anahat Düzeyi</a:t>
            </a:r>
          </a:p>
          <a:p>
            <a:pPr lvl="4"/>
            <a:r>
              <a:rPr lang="en-GB" altLang="tr-TR" smtClean="0"/>
              <a:t>Dokuzuncu Anahat Düzeyi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tr-TR" altLang="tr-T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tr-TR" altLang="tr-TR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F4BEA27-CE72-4373-A7C0-CFD15627E3A8}" type="slidenum">
              <a:rPr lang="tr-TR" altLang="tr-TR" smtClean="0"/>
              <a:pPr defTabSz="40744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64295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90" indent="-259151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2pPr>
      <a:lvl3pPr marL="1036599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3pPr>
      <a:lvl4pPr marL="1451240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4pPr>
      <a:lvl5pPr marL="1865880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5pPr>
      <a:lvl6pPr marL="228052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6pPr>
      <a:lvl7pPr marL="269516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7pPr>
      <a:lvl8pPr marL="310980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8pPr>
      <a:lvl9pPr marL="352444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10981" indent="-310981" algn="l" defTabSz="407442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599" indent="-207320" algn="l" defTabSz="40744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240" indent="-207320" algn="l" defTabSz="40744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880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52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16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80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44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9536" y="276258"/>
            <a:ext cx="8228160" cy="1144921"/>
          </a:xfrm>
          <a:ln/>
        </p:spPr>
        <p:txBody>
          <a:bodyPr tIns="35191"/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</a:tabLst>
            </a:pPr>
            <a:r>
              <a:rPr lang="tr-TR" altLang="tr-TR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6258"/>
            <a:ext cx="2022588" cy="13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0" y="4408306"/>
            <a:ext cx="22665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096348" y="5016420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rgbClr val="000066"/>
              </a:solidFill>
              <a:latin typeface="Verdana"/>
            </a:endParaRPr>
          </a:p>
          <a:p>
            <a:pPr algn="ctr"/>
            <a:r>
              <a:rPr lang="tr-TR" b="1" dirty="0" smtClean="0">
                <a:solidFill>
                  <a:srgbClr val="000066"/>
                </a:solidFill>
                <a:latin typeface="Arial Black" pitchFamily="34" charset="0"/>
              </a:rPr>
              <a:t>H. İbrahim GÖKÇÜOĞLU</a:t>
            </a:r>
            <a:endParaRPr lang="tr-TR" b="1" dirty="0">
              <a:solidFill>
                <a:srgbClr val="000066"/>
              </a:solidFill>
              <a:latin typeface="Arial Black" pitchFamily="34" charset="0"/>
            </a:endParaRPr>
          </a:p>
          <a:p>
            <a:pPr algn="ctr"/>
            <a:r>
              <a:rPr lang="tr-TR" b="1" dirty="0">
                <a:solidFill>
                  <a:srgbClr val="000066"/>
                </a:solidFill>
                <a:latin typeface="Arial Black" pitchFamily="34" charset="0"/>
              </a:rPr>
              <a:t>EBSO Yönetim Kurulu </a:t>
            </a:r>
            <a:r>
              <a:rPr lang="tr-TR" b="1" dirty="0" smtClean="0">
                <a:solidFill>
                  <a:srgbClr val="000066"/>
                </a:solidFill>
                <a:latin typeface="Arial Black" pitchFamily="34" charset="0"/>
              </a:rPr>
              <a:t>Başkan Vekili</a:t>
            </a:r>
            <a:endParaRPr lang="tr-TR" b="1" dirty="0">
              <a:solidFill>
                <a:srgbClr val="000066"/>
              </a:solidFill>
              <a:latin typeface="Arial Black" pitchFamily="34" charset="0"/>
            </a:endParaRPr>
          </a:p>
          <a:p>
            <a:pPr algn="ctr"/>
            <a:r>
              <a:rPr lang="tr-TR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endParaRPr lang="tr-TR" dirty="0">
              <a:solidFill>
                <a:srgbClr val="000066"/>
              </a:solidFill>
              <a:latin typeface="Arial Black" pitchFamily="34" charset="0"/>
            </a:endParaRPr>
          </a:p>
          <a:p>
            <a:pPr algn="ctr"/>
            <a:r>
              <a:rPr lang="tr-TR" dirty="0" smtClean="0">
                <a:solidFill>
                  <a:srgbClr val="000066"/>
                </a:solidFill>
                <a:latin typeface="Arial Black" pitchFamily="34" charset="0"/>
              </a:rPr>
              <a:t>3 Kasım 2017</a:t>
            </a:r>
            <a:endParaRPr lang="tr-TR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" y="1536054"/>
            <a:ext cx="9090666" cy="37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62288" y="2636912"/>
            <a:ext cx="8636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TÜRKİYE EKONOMİSİNİN KÜRESEL EKONOMİ İLE ENTEGRASYONU</a:t>
            </a:r>
          </a:p>
        </p:txBody>
      </p:sp>
    </p:spTree>
    <p:extLst>
      <p:ext uri="{BB962C8B-B14F-4D97-AF65-F5344CB8AC3E}">
        <p14:creationId xmlns:p14="http://schemas.microsoft.com/office/powerpoint/2010/main" val="18606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7625"/>
            <a:ext cx="4397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4450"/>
            <a:ext cx="8874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60375"/>
            <a:ext cx="916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39700" y="47625"/>
            <a:ext cx="91313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NEDEN DİJİTAL DÖNÜŞÜM?</a:t>
            </a:r>
            <a:endParaRPr lang="tr-T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50182" name="AutoShape 2" descr="18 mart çanakkale zaferi ile ilgili görsel sonucu"/>
          <p:cNvSpPr>
            <a:spLocks noChangeAspect="1" noChangeArrowheads="1"/>
          </p:cNvSpPr>
          <p:nvPr/>
        </p:nvSpPr>
        <p:spPr bwMode="auto">
          <a:xfrm>
            <a:off x="155575" y="-1233488"/>
            <a:ext cx="4114800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1800">
              <a:cs typeface="Arial" charset="0"/>
            </a:endParaRPr>
          </a:p>
        </p:txBody>
      </p:sp>
      <p:sp>
        <p:nvSpPr>
          <p:cNvPr id="50183" name="AutoShape 4" descr="18 mart çanakkale zaferi ile ilgili görsel sonucu"/>
          <p:cNvSpPr>
            <a:spLocks noChangeAspect="1" noChangeArrowheads="1"/>
          </p:cNvSpPr>
          <p:nvPr/>
        </p:nvSpPr>
        <p:spPr bwMode="auto">
          <a:xfrm>
            <a:off x="307975" y="-1081088"/>
            <a:ext cx="4114800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1800">
              <a:cs typeface="Arial" charset="0"/>
            </a:endParaRPr>
          </a:p>
        </p:txBody>
      </p:sp>
      <p:sp>
        <p:nvSpPr>
          <p:cNvPr id="50184" name="AutoShape 6" descr="18 mart çanakkale zaferi ile ilgili görsel sonucu"/>
          <p:cNvSpPr>
            <a:spLocks noChangeAspect="1" noChangeArrowheads="1"/>
          </p:cNvSpPr>
          <p:nvPr/>
        </p:nvSpPr>
        <p:spPr bwMode="auto">
          <a:xfrm>
            <a:off x="460375" y="-928688"/>
            <a:ext cx="4114800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1800"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0374" y="5877272"/>
            <a:ext cx="2239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0000CC"/>
                </a:solidFill>
              </a:rPr>
              <a:t>Kaynak: KPMG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977282" y="691932"/>
            <a:ext cx="289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00CC"/>
                </a:solidFill>
              </a:rPr>
              <a:t>%</a:t>
            </a:r>
            <a:r>
              <a:rPr lang="tr-TR" b="1" dirty="0" smtClean="0">
                <a:solidFill>
                  <a:srgbClr val="0000CC"/>
                </a:solidFill>
              </a:rPr>
              <a:t>50 </a:t>
            </a:r>
          </a:p>
          <a:p>
            <a:pPr algn="ctr"/>
            <a:r>
              <a:rPr lang="tr-TR" b="1" dirty="0" err="1" smtClean="0">
                <a:solidFill>
                  <a:srgbClr val="0000CC"/>
                </a:solidFill>
              </a:rPr>
              <a:t>Operasyonel</a:t>
            </a:r>
            <a:r>
              <a:rPr lang="tr-TR" b="1" dirty="0" smtClean="0">
                <a:solidFill>
                  <a:srgbClr val="0000CC"/>
                </a:solidFill>
              </a:rPr>
              <a:t> Verimlilik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444208" y="262021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CC"/>
                </a:solidFill>
              </a:rPr>
              <a:t>%41 Otomasyon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148188" y="462497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CC"/>
                </a:solidFill>
              </a:rPr>
              <a:t>%40 </a:t>
            </a:r>
          </a:p>
          <a:p>
            <a:r>
              <a:rPr lang="tr-TR" b="1" dirty="0" smtClean="0">
                <a:solidFill>
                  <a:srgbClr val="0000CC"/>
                </a:solidFill>
              </a:rPr>
              <a:t>İş etkinliği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753675" y="4626102"/>
            <a:ext cx="309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CC"/>
                </a:solidFill>
              </a:rPr>
              <a:t>%34</a:t>
            </a:r>
          </a:p>
          <a:p>
            <a:pPr algn="ctr"/>
            <a:r>
              <a:rPr lang="tr-TR" b="1" dirty="0" smtClean="0">
                <a:solidFill>
                  <a:srgbClr val="0000CC"/>
                </a:solidFill>
              </a:rPr>
              <a:t>Müşteri Memnuniyeti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5536" y="263517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CC"/>
                </a:solidFill>
              </a:rPr>
              <a:t>%30</a:t>
            </a:r>
          </a:p>
          <a:p>
            <a:pPr algn="ctr"/>
            <a:r>
              <a:rPr lang="tr-TR" b="1" dirty="0" smtClean="0">
                <a:solidFill>
                  <a:srgbClr val="0000CC"/>
                </a:solidFill>
              </a:rPr>
              <a:t>Karar verme hızı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11" name="Yukarı Ok 10"/>
          <p:cNvSpPr/>
          <p:nvPr/>
        </p:nvSpPr>
        <p:spPr bwMode="auto">
          <a:xfrm>
            <a:off x="4395288" y="1495428"/>
            <a:ext cx="282823" cy="82134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2" name="Sağ Ok 11"/>
          <p:cNvSpPr/>
          <p:nvPr/>
        </p:nvSpPr>
        <p:spPr bwMode="auto">
          <a:xfrm>
            <a:off x="5292080" y="2817802"/>
            <a:ext cx="864096" cy="25115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3" name="Sol Ok 12"/>
          <p:cNvSpPr/>
          <p:nvPr/>
        </p:nvSpPr>
        <p:spPr bwMode="auto">
          <a:xfrm>
            <a:off x="2848989" y="2852936"/>
            <a:ext cx="1074939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4" name="Aşağı Ok 13"/>
          <p:cNvSpPr/>
          <p:nvPr/>
        </p:nvSpPr>
        <p:spPr bwMode="auto">
          <a:xfrm>
            <a:off x="4410287" y="3501008"/>
            <a:ext cx="295063" cy="89922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923928" y="262021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CC"/>
                </a:solidFill>
              </a:rPr>
              <a:t>DİJİTAL</a:t>
            </a:r>
          </a:p>
          <a:p>
            <a:pPr algn="ctr"/>
            <a:r>
              <a:rPr lang="tr-TR" b="1" dirty="0" smtClean="0">
                <a:solidFill>
                  <a:srgbClr val="0000CC"/>
                </a:solidFill>
              </a:rPr>
              <a:t>DÖNÜŞÜM</a:t>
            </a:r>
            <a:endParaRPr lang="tr-T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KÜRESEL REKABET ENDEKSİ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906686"/>
              </p:ext>
            </p:extLst>
          </p:nvPr>
        </p:nvGraphicFramePr>
        <p:xfrm>
          <a:off x="85725" y="1157287"/>
          <a:ext cx="8972550" cy="454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Dikdörtgen 6"/>
          <p:cNvSpPr/>
          <p:nvPr/>
        </p:nvSpPr>
        <p:spPr>
          <a:xfrm>
            <a:off x="50893" y="5805264"/>
            <a:ext cx="3435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Kaynak: Dünya Ekonomik Forumu:2017-2018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i="1" kern="0" dirty="0">
                <a:solidFill>
                  <a:srgbClr val="0000CC"/>
                </a:solidFill>
              </a:rPr>
              <a:t>(</a:t>
            </a:r>
            <a:r>
              <a:rPr lang="tr-TR" sz="1000" b="1" i="1" kern="0" dirty="0" smtClean="0">
                <a:solidFill>
                  <a:srgbClr val="0000CC"/>
                </a:solidFill>
              </a:rPr>
              <a:t>Parantez içindeki değerler, geçen yılın sıralamasıdır.)</a:t>
            </a:r>
            <a:endParaRPr kumimoji="0" lang="tr-TR" sz="1000" b="1" i="1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8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CDS RİSK PRİMİ (Kasım 2017)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07982"/>
              </p:ext>
            </p:extLst>
          </p:nvPr>
        </p:nvGraphicFramePr>
        <p:xfrm>
          <a:off x="251519" y="1052736"/>
          <a:ext cx="87346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Dikdörtgen 6"/>
          <p:cNvSpPr/>
          <p:nvPr/>
        </p:nvSpPr>
        <p:spPr>
          <a:xfrm>
            <a:off x="214467" y="5805263"/>
            <a:ext cx="1636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Kaynak: Bloomberg</a:t>
            </a:r>
          </a:p>
        </p:txBody>
      </p:sp>
    </p:spTree>
    <p:extLst>
      <p:ext uri="{BB962C8B-B14F-4D97-AF65-F5344CB8AC3E}">
        <p14:creationId xmlns:p14="http://schemas.microsoft.com/office/powerpoint/2010/main" val="8121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k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862377"/>
              </p:ext>
            </p:extLst>
          </p:nvPr>
        </p:nvGraphicFramePr>
        <p:xfrm>
          <a:off x="91282" y="851502"/>
          <a:ext cx="8858125" cy="559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7625"/>
            <a:ext cx="4397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4450"/>
            <a:ext cx="8874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2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542864"/>
            <a:ext cx="9174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81465" y="47625"/>
            <a:ext cx="91313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İNOVASYON VE EĞİTİM 4.0</a:t>
            </a:r>
            <a:endParaRPr lang="tr-T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04454" name="Metin kutusu 2"/>
          <p:cNvSpPr txBox="1">
            <a:spLocks noChangeArrowheads="1"/>
          </p:cNvSpPr>
          <p:nvPr/>
        </p:nvSpPr>
        <p:spPr bwMode="auto">
          <a:xfrm>
            <a:off x="120598" y="6600763"/>
            <a:ext cx="2232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tr-TR" altLang="tr-TR" sz="1000" b="1" i="1" dirty="0">
                <a:solidFill>
                  <a:srgbClr val="0000CC"/>
                </a:solidFill>
              </a:rPr>
              <a:t>Kaynak: OECD - WEO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7164289" y="3307896"/>
            <a:ext cx="792088" cy="127323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r-TR" altLang="tr-TR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913059" y="4876563"/>
            <a:ext cx="2364066" cy="1069306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r-TR" altLang="tr-TR"/>
          </a:p>
        </p:txBody>
      </p:sp>
      <p:sp>
        <p:nvSpPr>
          <p:cNvPr id="4" name="Dikdörtgen 3"/>
          <p:cNvSpPr/>
          <p:nvPr/>
        </p:nvSpPr>
        <p:spPr>
          <a:xfrm>
            <a:off x="785888" y="2996952"/>
            <a:ext cx="51482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</a:rPr>
              <a:t>İNOVASYON VE PISA İLİŞKİSİ </a:t>
            </a:r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</a:rPr>
              <a:t>ALEYHİMİZE </a:t>
            </a:r>
            <a:r>
              <a:rPr 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</a:rPr>
              <a:t>İŞLİYOR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907705" y="1772816"/>
            <a:ext cx="2016223" cy="1224136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r-TR" altLang="tr-TR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020272" y="4868250"/>
            <a:ext cx="750254" cy="719137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tr-TR" alt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01160" y="3682902"/>
            <a:ext cx="425828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E6"/>
                </a:solidFill>
              </a:rPr>
              <a:t>PISA BİLİM TESTİNDE </a:t>
            </a:r>
            <a:r>
              <a:rPr lang="tr-TR" sz="2800" b="1" dirty="0" smtClean="0">
                <a:solidFill>
                  <a:srgbClr val="C00000"/>
                </a:solidFill>
              </a:rPr>
              <a:t>52.</a:t>
            </a:r>
            <a:r>
              <a:rPr lang="tr-TR" b="1" dirty="0" smtClean="0">
                <a:solidFill>
                  <a:srgbClr val="0000E6"/>
                </a:solidFill>
              </a:rPr>
              <a:t>/72</a:t>
            </a:r>
            <a:endParaRPr lang="tr-TR" b="1" dirty="0">
              <a:solidFill>
                <a:srgbClr val="0000E6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72648" y="4236822"/>
            <a:ext cx="458271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E6"/>
                </a:solidFill>
              </a:rPr>
              <a:t>PISA OKUDUĞUNU ANLAMADA </a:t>
            </a:r>
            <a:r>
              <a:rPr lang="tr-TR" sz="2800" b="1" dirty="0" smtClean="0">
                <a:solidFill>
                  <a:srgbClr val="C00000"/>
                </a:solidFill>
              </a:rPr>
              <a:t>50.</a:t>
            </a:r>
            <a:r>
              <a:rPr lang="tr-TR" b="1" dirty="0" smtClean="0">
                <a:solidFill>
                  <a:srgbClr val="0000E6"/>
                </a:solidFill>
              </a:rPr>
              <a:t>/72</a:t>
            </a:r>
            <a:endParaRPr lang="tr-TR" b="1" dirty="0">
              <a:solidFill>
                <a:srgbClr val="0000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7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/>
      <p:bldP spid="13" grpId="0" animBg="1"/>
      <p:bldP spid="14" grpId="0" animBg="1"/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YURDUM İNSANI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896293"/>
            <a:ext cx="3528394" cy="442350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834877" y="55985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İnovatif</a:t>
            </a:r>
            <a:r>
              <a:rPr lang="tr-TR" dirty="0" smtClean="0"/>
              <a:t> pişirme tekniği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403648" y="548602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Adana</a:t>
            </a:r>
            <a:endParaRPr lang="tr-TR" dirty="0"/>
          </a:p>
        </p:txBody>
      </p:sp>
      <p:pic>
        <p:nvPicPr>
          <p:cNvPr id="5" name="Picture 2" descr="C:\Users\tadakale\Desktop\inov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56" y="918943"/>
            <a:ext cx="3429758" cy="45634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UMUDUMUZ TÜRK GENÇLİĞİNDE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059832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Robotik kol geliştiren gençler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1026" name="Picture 2" descr="robotik kolu üreten gençle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3"/>
            <a:ext cx="7488832" cy="513433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ULU ÖNDER ATATÜRK DİYOR Kİ: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593824" y="2276872"/>
            <a:ext cx="39101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400" b="1" dirty="0">
                <a:solidFill>
                  <a:srgbClr val="0000CC"/>
                </a:solidFill>
                <a:latin typeface="Tahoma"/>
                <a:ea typeface="Calibri"/>
                <a:cs typeface="Times New Roman"/>
              </a:rPr>
              <a:t>“Eğitimdir ki, bir milleti ya özgür, bağımsız, şanlı, yüksek bir topluluk halinde yaşatır; ya da esaret ve sefalete terk eder.”</a:t>
            </a:r>
            <a:endParaRPr lang="tr-TR" sz="2400" b="1" dirty="0">
              <a:solidFill>
                <a:srgbClr val="00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Atatürk resm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060340" cy="367240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00" y="1808820"/>
            <a:ext cx="41392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23928" y="37123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0000CC"/>
                </a:solidFill>
              </a:rPr>
              <a:t>Teşekkürler</a:t>
            </a:r>
            <a:endParaRPr lang="tr-TR" b="1" i="1" dirty="0">
              <a:solidFill>
                <a:srgbClr val="0000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7"/>
            <a:ext cx="1353170" cy="136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ali müşavirlerin komik foto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33" y="3199521"/>
            <a:ext cx="5313750" cy="349091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230559" y="721267"/>
            <a:ext cx="4177287" cy="2856428"/>
          </a:xfrm>
          <a:prstGeom prst="wedgeEllipseCallout">
            <a:avLst>
              <a:gd name="adj1" fmla="val 38061"/>
              <a:gd name="adj2" fmla="val 68216"/>
            </a:avLst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Muhasebeciye </a:t>
            </a:r>
            <a:r>
              <a:rPr lang="tr-TR" dirty="0">
                <a:solidFill>
                  <a:schemeClr val="tx2"/>
                </a:solidFill>
              </a:rPr>
              <a:t>sormuşlar: </a:t>
            </a: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Bir </a:t>
            </a:r>
            <a:r>
              <a:rPr lang="tr-TR" dirty="0">
                <a:solidFill>
                  <a:schemeClr val="tx2"/>
                </a:solidFill>
              </a:rPr>
              <a:t>daha dünyaya gelirsen hangi mesleği seçersin? 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--İmam </a:t>
            </a:r>
            <a:r>
              <a:rPr lang="tr-TR" dirty="0">
                <a:solidFill>
                  <a:schemeClr val="tx2"/>
                </a:solidFill>
              </a:rPr>
              <a:t>olurdum. </a:t>
            </a: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Neden?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--Çünkü </a:t>
            </a:r>
            <a:r>
              <a:rPr lang="tr-TR" dirty="0">
                <a:solidFill>
                  <a:schemeClr val="tx2"/>
                </a:solidFill>
              </a:rPr>
              <a:t>mevzuatı hiç </a:t>
            </a:r>
            <a:r>
              <a:rPr lang="tr-TR" dirty="0" smtClean="0">
                <a:solidFill>
                  <a:schemeClr val="tx2"/>
                </a:solidFill>
              </a:rPr>
              <a:t>değişmiyor.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892" y="585295"/>
            <a:ext cx="9057527" cy="271945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BİRAZ GÜLELİM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KÜRESEL EKONOMİDE ENTEGRASYON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11560" y="454326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0000CC"/>
                </a:solidFill>
              </a:rPr>
              <a:t>Küreselleşmenin yarattığı olumsuzlukları </a:t>
            </a:r>
            <a:r>
              <a:rPr lang="tr-TR" dirty="0" smtClean="0">
                <a:solidFill>
                  <a:srgbClr val="0000CC"/>
                </a:solidFill>
              </a:rPr>
              <a:t>en aza </a:t>
            </a:r>
            <a:r>
              <a:rPr lang="tr-TR" dirty="0">
                <a:solidFill>
                  <a:srgbClr val="0000CC"/>
                </a:solidFill>
              </a:rPr>
              <a:t>indirmek </a:t>
            </a:r>
            <a:r>
              <a:rPr lang="tr-TR" dirty="0" smtClean="0">
                <a:solidFill>
                  <a:srgbClr val="0000CC"/>
                </a:solidFill>
              </a:rPr>
              <a:t>için dünya gerçekleri ile uyumlu yeni anlaşmalar, sanayi stratejisi ve reformlar kaçınılmaz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79002" y="170080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>
                <a:solidFill>
                  <a:srgbClr val="0000CC"/>
                </a:solidFill>
              </a:rPr>
              <a:t>Gümrük Birliği</a:t>
            </a:r>
          </a:p>
          <a:p>
            <a:pPr marL="342900" indent="-342900">
              <a:buFont typeface="+mj-lt"/>
              <a:buAutoNum type="arabicPeriod"/>
            </a:pPr>
            <a:endParaRPr lang="tr-TR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solidFill>
                  <a:srgbClr val="0000CC"/>
                </a:solidFill>
              </a:rPr>
              <a:t>Serbest Ticaret Anlaşmaları</a:t>
            </a:r>
          </a:p>
          <a:p>
            <a:pPr marL="342900" indent="-342900">
              <a:buFont typeface="+mj-lt"/>
              <a:buAutoNum type="arabicPeriod"/>
            </a:pPr>
            <a:endParaRPr lang="tr-TR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solidFill>
                  <a:srgbClr val="0000CC"/>
                </a:solidFill>
              </a:rPr>
              <a:t>Bölgesel Birliktelikler</a:t>
            </a:r>
          </a:p>
          <a:p>
            <a:pPr marL="342900" indent="-342900">
              <a:buFont typeface="+mj-lt"/>
              <a:buAutoNum type="arabicPeriod"/>
            </a:pPr>
            <a:endParaRPr lang="tr-TR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solidFill>
                  <a:srgbClr val="0000CC"/>
                </a:solidFill>
              </a:rPr>
              <a:t>Küresel Kuruluşlara Üyelik</a:t>
            </a:r>
          </a:p>
          <a:p>
            <a:pPr marL="342900" indent="-342900">
              <a:buFont typeface="+mj-lt"/>
              <a:buAutoNum type="arabicPeriod"/>
            </a:pPr>
            <a:endParaRPr lang="tr-T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8476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KÜRESEL </a:t>
            </a:r>
            <a:r>
              <a:rPr lang="tr-TR" sz="32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BÜYÜME 2016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5" name="Grafik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911996"/>
              </p:ext>
            </p:extLst>
          </p:nvPr>
        </p:nvGraphicFramePr>
        <p:xfrm>
          <a:off x="395536" y="1124744"/>
          <a:ext cx="8039741" cy="440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23528" y="6445487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rgbClr val="0000CC"/>
                </a:solidFill>
              </a:rPr>
              <a:t>Kaynak: Dünya Bankası </a:t>
            </a:r>
            <a:endParaRPr lang="tr-TR" sz="1000" dirty="0">
              <a:solidFill>
                <a:srgbClr val="0000CC"/>
              </a:solidFill>
            </a:endParaRPr>
          </a:p>
        </p:txBody>
      </p:sp>
      <p:sp>
        <p:nvSpPr>
          <p:cNvPr id="8" name="Sağ Ok 7"/>
          <p:cNvSpPr/>
          <p:nvPr/>
        </p:nvSpPr>
        <p:spPr bwMode="auto">
          <a:xfrm>
            <a:off x="4341991" y="2276872"/>
            <a:ext cx="892411" cy="21605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"/>
          <p:cNvSpPr txBox="1"/>
          <p:nvPr/>
        </p:nvSpPr>
        <p:spPr>
          <a:xfrm>
            <a:off x="5287312" y="2060860"/>
            <a:ext cx="1080139" cy="648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100" b="1" dirty="0" smtClean="0">
                <a:solidFill>
                  <a:srgbClr val="0000CC"/>
                </a:solidFill>
              </a:rPr>
              <a:t>2017 Beklenti  </a:t>
            </a:r>
            <a:r>
              <a:rPr lang="tr-TR" sz="1600" b="1" dirty="0" smtClean="0">
                <a:solidFill>
                  <a:srgbClr val="0000CC"/>
                </a:solidFill>
              </a:rPr>
              <a:t>%5,5</a:t>
            </a:r>
            <a:endParaRPr lang="tr-TR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RAKAMLARLA SANAYİ </a:t>
            </a:r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YAPIMIZ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522421888"/>
              </p:ext>
            </p:extLst>
          </p:nvPr>
        </p:nvGraphicFramePr>
        <p:xfrm>
          <a:off x="50893" y="1152446"/>
          <a:ext cx="715245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232899" y="2393020"/>
            <a:ext cx="3063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white"/>
                </a:solidFill>
              </a:rPr>
              <a:t>TOPLAM İŞLETMELERİN %12,4’ü </a:t>
            </a:r>
          </a:p>
          <a:p>
            <a:pPr algn="ctr"/>
            <a:r>
              <a:rPr lang="tr-TR" sz="2400" b="1" dirty="0" smtClean="0">
                <a:solidFill>
                  <a:prstClr val="white"/>
                </a:solidFill>
              </a:rPr>
              <a:t>İMALAT SANAYİ </a:t>
            </a:r>
          </a:p>
          <a:p>
            <a:pPr algn="ctr"/>
            <a:r>
              <a:rPr lang="tr-TR" sz="2400" b="1" dirty="0" smtClean="0">
                <a:solidFill>
                  <a:prstClr val="white"/>
                </a:solidFill>
              </a:rPr>
              <a:t>FİRMASI</a:t>
            </a:r>
          </a:p>
          <a:p>
            <a:pPr algn="ctr"/>
            <a:r>
              <a:rPr lang="tr-TR" sz="2400" b="1" dirty="0">
                <a:solidFill>
                  <a:prstClr val="white"/>
                </a:solidFill>
              </a:rPr>
              <a:t>332.884 ADET</a:t>
            </a:r>
          </a:p>
          <a:p>
            <a:pPr algn="ctr"/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419677" y="183260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</a:rPr>
              <a:t>284 </a:t>
            </a:r>
            <a:r>
              <a:rPr lang="tr-TR" sz="2000" b="1" dirty="0">
                <a:solidFill>
                  <a:prstClr val="white"/>
                </a:solidFill>
              </a:rPr>
              <a:t>OSB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196807" y="4365104"/>
            <a:ext cx="1158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white"/>
                </a:solidFill>
              </a:rPr>
              <a:t>19</a:t>
            </a:r>
          </a:p>
          <a:p>
            <a:pPr algn="ctr"/>
            <a:r>
              <a:rPr lang="tr-TR" sz="1600" b="1" dirty="0" smtClean="0">
                <a:solidFill>
                  <a:prstClr val="white"/>
                </a:solidFill>
              </a:rPr>
              <a:t>SERBEST BÖLGE</a:t>
            </a:r>
            <a:endParaRPr lang="tr-TR" sz="1600" b="1" dirty="0">
              <a:solidFill>
                <a:prstClr val="white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598171" y="1186275"/>
            <a:ext cx="244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0000CC"/>
                </a:solidFill>
              </a:rPr>
              <a:t>İmalat Sanayinin GSYİH içindeki payı </a:t>
            </a:r>
            <a:endParaRPr lang="tr-TR" b="1" u="sng" dirty="0">
              <a:solidFill>
                <a:srgbClr val="0000CC"/>
              </a:solidFill>
            </a:endParaRPr>
          </a:p>
        </p:txBody>
      </p:sp>
      <p:sp>
        <p:nvSpPr>
          <p:cNvPr id="16" name="Akış Çizelgesi: Bağlayıcı 15"/>
          <p:cNvSpPr/>
          <p:nvPr/>
        </p:nvSpPr>
        <p:spPr bwMode="auto">
          <a:xfrm>
            <a:off x="6444208" y="2053357"/>
            <a:ext cx="1378384" cy="1303635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1400" b="1" kern="0" dirty="0" smtClean="0">
                <a:solidFill>
                  <a:srgbClr val="FFFFFF"/>
                </a:solidFill>
                <a:ea typeface="SimSun" charset="-122"/>
                <a:cs typeface="+mn-cs"/>
              </a:rPr>
              <a:t>Türkiye</a:t>
            </a:r>
          </a:p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tr-TR" sz="1400" b="1" kern="0" dirty="0" smtClean="0">
              <a:solidFill>
                <a:srgbClr val="FFFFFF"/>
              </a:solidFill>
              <a:ea typeface="SimSun" charset="-122"/>
              <a:cs typeface="+mn-cs"/>
            </a:endParaRPr>
          </a:p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2000" b="1" kern="0" dirty="0" smtClean="0">
                <a:solidFill>
                  <a:srgbClr val="FFFFFF"/>
                </a:solidFill>
                <a:ea typeface="SimSun" charset="-122"/>
                <a:cs typeface="+mn-cs"/>
              </a:rPr>
              <a:t>%</a:t>
            </a:r>
            <a:r>
              <a:rPr lang="tr-TR" sz="2200" b="1" kern="0" dirty="0" smtClean="0">
                <a:solidFill>
                  <a:srgbClr val="FFFFFF"/>
                </a:solidFill>
                <a:ea typeface="SimSun" charset="-122"/>
              </a:rPr>
              <a:t>16,5</a:t>
            </a:r>
            <a:endParaRPr lang="tr-TR" sz="2200" b="1" kern="0" dirty="0">
              <a:solidFill>
                <a:srgbClr val="FFFFFF"/>
              </a:solidFill>
              <a:ea typeface="SimSun" charset="-122"/>
            </a:endParaRPr>
          </a:p>
        </p:txBody>
      </p:sp>
      <p:sp>
        <p:nvSpPr>
          <p:cNvPr id="17" name="Akış Çizelgesi: Bağlayıcı 16"/>
          <p:cNvSpPr/>
          <p:nvPr/>
        </p:nvSpPr>
        <p:spPr bwMode="auto">
          <a:xfrm>
            <a:off x="7578834" y="3000911"/>
            <a:ext cx="1468180" cy="1461875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1600" b="1" kern="0" dirty="0" smtClean="0">
                <a:solidFill>
                  <a:srgbClr val="FFFFFF"/>
                </a:solidFill>
                <a:ea typeface="SimSun" charset="-122"/>
                <a:cs typeface="+mn-cs"/>
              </a:rPr>
              <a:t>Almanya</a:t>
            </a:r>
            <a:endParaRPr lang="tr-TR" sz="1600" b="1" kern="0" dirty="0">
              <a:solidFill>
                <a:srgbClr val="FFFFFF"/>
              </a:solidFill>
              <a:ea typeface="SimSun" charset="-122"/>
              <a:cs typeface="+mn-cs"/>
            </a:endParaRPr>
          </a:p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tr-TR" sz="2000" b="1" kern="0" dirty="0" smtClean="0">
              <a:solidFill>
                <a:srgbClr val="FFFFFF"/>
              </a:solidFill>
              <a:ea typeface="SimSun" charset="-122"/>
              <a:cs typeface="+mn-cs"/>
            </a:endParaRPr>
          </a:p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2000" b="1" kern="0" dirty="0" smtClean="0">
                <a:solidFill>
                  <a:srgbClr val="FFFFFF"/>
                </a:solidFill>
                <a:ea typeface="SimSun" charset="-122"/>
                <a:cs typeface="+mn-cs"/>
              </a:rPr>
              <a:t>%</a:t>
            </a:r>
            <a:r>
              <a:rPr lang="tr-TR" sz="2800" b="1" kern="0" dirty="0" smtClean="0">
                <a:solidFill>
                  <a:srgbClr val="FFFFFF"/>
                </a:solidFill>
                <a:ea typeface="SimSun" charset="-122"/>
              </a:rPr>
              <a:t>23</a:t>
            </a:r>
            <a:endParaRPr lang="tr-TR" sz="1600" b="1" kern="0" dirty="0">
              <a:solidFill>
                <a:srgbClr val="FFFFFF"/>
              </a:solidFill>
              <a:ea typeface="SimSun" charset="-122"/>
              <a:cs typeface="+mn-cs"/>
            </a:endParaRPr>
          </a:p>
        </p:txBody>
      </p:sp>
      <p:sp>
        <p:nvSpPr>
          <p:cNvPr id="18" name="Akış Çizelgesi: Bağlayıcı 17"/>
          <p:cNvSpPr/>
          <p:nvPr/>
        </p:nvSpPr>
        <p:spPr bwMode="auto">
          <a:xfrm>
            <a:off x="6228946" y="4149080"/>
            <a:ext cx="1871446" cy="1800200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2000" b="1" kern="0" dirty="0" err="1" smtClean="0">
                <a:solidFill>
                  <a:srgbClr val="FFFFFF"/>
                </a:solidFill>
                <a:ea typeface="SimSun" charset="-122"/>
                <a:cs typeface="+mn-cs"/>
              </a:rPr>
              <a:t>G.Kore</a:t>
            </a:r>
            <a:endParaRPr lang="tr-TR" sz="2000" b="1" kern="0" dirty="0">
              <a:solidFill>
                <a:srgbClr val="FFFFFF"/>
              </a:solidFill>
              <a:ea typeface="SimSun" charset="-122"/>
              <a:cs typeface="+mn-cs"/>
            </a:endParaRPr>
          </a:p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tr-TR" sz="2000" b="1" kern="0" dirty="0" smtClean="0">
              <a:solidFill>
                <a:srgbClr val="FFFFFF"/>
              </a:solidFill>
              <a:ea typeface="SimSun" charset="-122"/>
              <a:cs typeface="+mn-cs"/>
            </a:endParaRPr>
          </a:p>
          <a:p>
            <a:pPr algn="ctr" defTabSz="449263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2000" b="1" kern="0" dirty="0" smtClean="0">
                <a:solidFill>
                  <a:srgbClr val="FFFFFF"/>
                </a:solidFill>
                <a:ea typeface="SimSun" charset="-122"/>
                <a:cs typeface="+mn-cs"/>
              </a:rPr>
              <a:t>%</a:t>
            </a:r>
            <a:r>
              <a:rPr lang="tr-TR" sz="2800" b="1" kern="0" dirty="0" smtClean="0">
                <a:solidFill>
                  <a:srgbClr val="FFFFFF"/>
                </a:solidFill>
                <a:ea typeface="SimSun" charset="-122"/>
              </a:rPr>
              <a:t>29,5</a:t>
            </a:r>
            <a:endParaRPr lang="tr-TR" sz="1600" b="1" kern="0" dirty="0">
              <a:solidFill>
                <a:srgbClr val="FFFFFF"/>
              </a:solidFill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İHRACAT KONSANTRASYON ENDEKSİ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97367" y="5433233"/>
            <a:ext cx="834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Ürün çeşitliliği ve ihraç edilen ülke sayısı açısından bakılan Konsantrasyon Endeksi’nde Türkiye oldukça iyi bir konumdadır. Bununla birlikte, dünya ihracat sıralamasında</a:t>
            </a:r>
            <a:r>
              <a:rPr kumimoji="0" lang="tr-TR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31./232 sıradadır.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>
                <a:solidFill>
                  <a:srgbClr val="002060"/>
                </a:solidFill>
              </a:rPr>
              <a:t>İ</a:t>
            </a:r>
            <a:r>
              <a:rPr lang="tr-TR" kern="0" dirty="0" smtClean="0">
                <a:solidFill>
                  <a:srgbClr val="002060"/>
                </a:solidFill>
              </a:rPr>
              <a:t>leri teknoloji ihracatın payı %2, Dünya ortalaması %18,5.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82835" y="5150245"/>
            <a:ext cx="1258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Kaynak: UNDP</a:t>
            </a:r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426206"/>
              </p:ext>
            </p:extLst>
          </p:nvPr>
        </p:nvGraphicFramePr>
        <p:xfrm>
          <a:off x="251520" y="863259"/>
          <a:ext cx="8375788" cy="414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68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DOĞRUDAN YABANCI YATIRIMLAR</a:t>
            </a: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00322"/>
              </p:ext>
            </p:extLst>
          </p:nvPr>
        </p:nvGraphicFramePr>
        <p:xfrm>
          <a:off x="3219450" y="3662363"/>
          <a:ext cx="5924550" cy="300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415311"/>
              </p:ext>
            </p:extLst>
          </p:nvPr>
        </p:nvGraphicFramePr>
        <p:xfrm>
          <a:off x="107504" y="764704"/>
          <a:ext cx="66967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243426" y="652534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2060"/>
                </a:solidFill>
              </a:rPr>
              <a:t>Kaynak:Eko.Bak</a:t>
            </a:r>
            <a:r>
              <a:rPr lang="tr-TR" sz="1000" dirty="0" smtClean="0">
                <a:solidFill>
                  <a:srgbClr val="002060"/>
                </a:solidFill>
              </a:rPr>
              <a:t>.</a:t>
            </a:r>
            <a:endParaRPr lang="tr-TR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" y="29431"/>
            <a:ext cx="531811" cy="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9431"/>
            <a:ext cx="1101812" cy="5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893" y="585296"/>
            <a:ext cx="9057527" cy="27194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9130" y="29431"/>
            <a:ext cx="9038135" cy="5232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CARİ AÇIK (Milyar Dolar)</a:t>
            </a:r>
            <a:endParaRPr lang="tr-TR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25174"/>
              </p:ext>
            </p:extLst>
          </p:nvPr>
        </p:nvGraphicFramePr>
        <p:xfrm>
          <a:off x="179512" y="1268760"/>
          <a:ext cx="87129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69130" y="6309320"/>
            <a:ext cx="271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0000CC"/>
                </a:solidFill>
              </a:rPr>
              <a:t>Kaynak: TCMB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5" y="48049"/>
            <a:ext cx="439486" cy="4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83" y="44735"/>
            <a:ext cx="886435" cy="4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4085" y="473324"/>
            <a:ext cx="9057527" cy="27194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23996" y="28196"/>
            <a:ext cx="903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ÜRETİMDE </a:t>
            </a:r>
            <a:r>
              <a:rPr lang="tr-TR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ENTEGRASYON</a:t>
            </a:r>
            <a:r>
              <a:rPr lang="tr-T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: SANAYİ 4.0</a:t>
            </a:r>
          </a:p>
        </p:txBody>
      </p:sp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1086616769"/>
              </p:ext>
            </p:extLst>
          </p:nvPr>
        </p:nvGraphicFramePr>
        <p:xfrm>
          <a:off x="325608" y="908720"/>
          <a:ext cx="83395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Dikdörtgen 1"/>
          <p:cNvSpPr/>
          <p:nvPr/>
        </p:nvSpPr>
        <p:spPr>
          <a:xfrm>
            <a:off x="395536" y="1078929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CC"/>
                </a:solidFill>
              </a:rPr>
              <a:t>Üretim </a:t>
            </a:r>
            <a:r>
              <a:rPr lang="tr-TR" b="1" dirty="0">
                <a:solidFill>
                  <a:srgbClr val="0000CC"/>
                </a:solidFill>
              </a:rPr>
              <a:t>süreleri ve </a:t>
            </a:r>
            <a:endParaRPr lang="tr-TR" b="1" dirty="0" smtClean="0">
              <a:solidFill>
                <a:srgbClr val="0000CC"/>
              </a:solidFill>
            </a:endParaRPr>
          </a:p>
          <a:p>
            <a:r>
              <a:rPr lang="tr-TR" b="1" dirty="0" smtClean="0">
                <a:solidFill>
                  <a:srgbClr val="0000CC"/>
                </a:solidFill>
              </a:rPr>
              <a:t>birim </a:t>
            </a:r>
            <a:r>
              <a:rPr lang="tr-TR" b="1" dirty="0">
                <a:solidFill>
                  <a:srgbClr val="0000CC"/>
                </a:solidFill>
              </a:rPr>
              <a:t>maliyetler </a:t>
            </a:r>
            <a:endParaRPr lang="tr-TR" b="1" dirty="0" smtClean="0">
              <a:solidFill>
                <a:srgbClr val="0000CC"/>
              </a:solidFill>
            </a:endParaRPr>
          </a:p>
          <a:p>
            <a:r>
              <a:rPr lang="tr-TR" b="1" dirty="0" smtClean="0">
                <a:solidFill>
                  <a:srgbClr val="0000CC"/>
                </a:solidFill>
              </a:rPr>
              <a:t>azalacak</a:t>
            </a:r>
            <a:r>
              <a:rPr lang="tr-TR" b="1" dirty="0">
                <a:solidFill>
                  <a:srgbClr val="0000CC"/>
                </a:solidFill>
              </a:rPr>
              <a:t>, </a:t>
            </a:r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565799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>
                <a:solidFill>
                  <a:srgbClr val="990099"/>
                </a:solidFill>
              </a:rPr>
              <a:t>Üretim miktarı </a:t>
            </a:r>
          </a:p>
          <a:p>
            <a:pPr lvl="0"/>
            <a:r>
              <a:rPr lang="tr-TR" b="1" dirty="0">
                <a:solidFill>
                  <a:srgbClr val="990099"/>
                </a:solidFill>
              </a:rPr>
              <a:t>ve </a:t>
            </a:r>
          </a:p>
          <a:p>
            <a:pPr lvl="0"/>
            <a:r>
              <a:rPr lang="tr-TR" b="1" dirty="0" smtClean="0">
                <a:solidFill>
                  <a:srgbClr val="990099"/>
                </a:solidFill>
              </a:rPr>
              <a:t>ürün </a:t>
            </a:r>
            <a:r>
              <a:rPr lang="tr-TR" b="1" dirty="0">
                <a:solidFill>
                  <a:srgbClr val="990099"/>
                </a:solidFill>
              </a:rPr>
              <a:t>kalitesi </a:t>
            </a:r>
          </a:p>
          <a:p>
            <a:pPr lvl="0"/>
            <a:r>
              <a:rPr lang="tr-TR" b="1" dirty="0">
                <a:solidFill>
                  <a:srgbClr val="990099"/>
                </a:solidFill>
              </a:rPr>
              <a:t>artacaktır.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524328" y="2780928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Yedek parça stoku yerini 3D, 4D yazıcılara bırakıyor.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35067" y="2996952"/>
            <a:ext cx="140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Rekabet gücü artacak</a:t>
            </a:r>
          </a:p>
        </p:txBody>
      </p:sp>
    </p:spTree>
    <p:extLst>
      <p:ext uri="{BB962C8B-B14F-4D97-AF65-F5344CB8AC3E}">
        <p14:creationId xmlns:p14="http://schemas.microsoft.com/office/powerpoint/2010/main" val="11976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tr-TR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knik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Teknik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knik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482</Words>
  <Application>Microsoft Office PowerPoint</Application>
  <PresentationFormat>Ekran Gösterisi (4:3)</PresentationFormat>
  <Paragraphs>167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1_Ofis Teması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Özdem EKİNCİ</dc:creator>
  <cp:lastModifiedBy>Türker ADAKALE</cp:lastModifiedBy>
  <cp:revision>73</cp:revision>
  <cp:lastPrinted>2017-11-01T13:29:11Z</cp:lastPrinted>
  <dcterms:created xsi:type="dcterms:W3CDTF">2017-11-01T06:13:57Z</dcterms:created>
  <dcterms:modified xsi:type="dcterms:W3CDTF">2017-11-03T07:27:28Z</dcterms:modified>
</cp:coreProperties>
</file>